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D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6418"/>
  </p:normalViewPr>
  <p:slideViewPr>
    <p:cSldViewPr snapToGrid="0" snapToObjects="1">
      <p:cViewPr varScale="1">
        <p:scale>
          <a:sx n="109" d="100"/>
          <a:sy n="109" d="100"/>
        </p:scale>
        <p:origin x="216" y="2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E8A97-A47C-B845-87EC-BE29736B4360}" type="datetimeFigureOut">
              <a:rPr lang="it-IT" smtClean="0"/>
              <a:t>07/06/21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B35E7-20FF-A74E-97FA-7AD9489A0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35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B35E7-20FF-A74E-97FA-7AD9489A026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80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B35E7-20FF-A74E-97FA-7AD9489A026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057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B35E7-20FF-A74E-97FA-7AD9489A026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043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B35E7-20FF-A74E-97FA-7AD9489A026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385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B35E7-20FF-A74E-97FA-7AD9489A026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024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B35E7-20FF-A74E-97FA-7AD9489A026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58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780FF6A7-F57E-5441-A692-94ED4420C7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349" y="0"/>
            <a:ext cx="121793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1A01BF4-CB37-424F-A736-D160ED53C3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0818" y="0"/>
            <a:ext cx="9144000" cy="1293537"/>
          </a:xfrm>
        </p:spPr>
        <p:txBody>
          <a:bodyPr anchor="b">
            <a:noAutofit/>
          </a:bodyPr>
          <a:lstStyle>
            <a:lvl1pPr algn="l">
              <a:defRPr sz="2700" b="0" i="0">
                <a:solidFill>
                  <a:srgbClr val="002060"/>
                </a:solidFill>
                <a:latin typeface="Mulish Light Roman" pitchFamily="2" charset="77"/>
              </a:defRPr>
            </a:lvl1pPr>
          </a:lstStyle>
          <a:p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3370AA-D7EC-D247-896A-704494F8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818" y="1522413"/>
            <a:ext cx="9144000" cy="365125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002060"/>
                </a:solidFill>
                <a:latin typeface="Mulish Light Roman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6084D3-CE73-9444-9FD3-5B814B0D8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8701" y="1985169"/>
            <a:ext cx="2743200" cy="365125"/>
          </a:xfrm>
        </p:spPr>
        <p:txBody>
          <a:bodyPr/>
          <a:lstStyle>
            <a:lvl1pPr algn="l">
              <a:defRPr lang="it-IT" sz="1400" b="0" i="0" kern="1200" smtClean="0">
                <a:solidFill>
                  <a:srgbClr val="002060"/>
                </a:solidFill>
                <a:latin typeface="Mulish Light Roman" pitchFamily="2" charset="77"/>
                <a:ea typeface="+mn-ea"/>
                <a:cs typeface="+mn-cs"/>
              </a:defRPr>
            </a:lvl1pPr>
          </a:lstStyle>
          <a:p>
            <a:fld id="{FFCB1C2A-9770-BA4D-9263-BB3F5A887943}" type="datetimeFigureOut">
              <a:rPr lang="it-IT" smtClean="0"/>
              <a:pPr/>
              <a:t>07/06/21</a:t>
            </a:fld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1B3EF47-C39D-5D40-8AF6-6139CA189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18703" y="5793538"/>
            <a:ext cx="2679695" cy="58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06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2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01BF4-CB37-424F-A736-D160ED53C3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367072"/>
          </a:xfrm>
        </p:spPr>
        <p:txBody>
          <a:bodyPr anchor="b">
            <a:noAutofit/>
          </a:bodyPr>
          <a:lstStyle>
            <a:lvl1pPr algn="ctr">
              <a:defRPr sz="2000" b="1" i="0">
                <a:solidFill>
                  <a:srgbClr val="002060"/>
                </a:solidFill>
                <a:latin typeface="Mulish SemiBold Roman" pitchFamily="2" charset="77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3370AA-D7EC-D247-896A-704494F8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69543"/>
            <a:ext cx="9144000" cy="1655762"/>
          </a:xfrm>
        </p:spPr>
        <p:txBody>
          <a:bodyPr>
            <a:normAutofit/>
          </a:bodyPr>
          <a:lstStyle>
            <a:lvl1pPr marL="0" indent="0" algn="just">
              <a:buNone/>
              <a:defRPr lang="it-IT" sz="1400" b="0" i="0" kern="1200" dirty="0">
                <a:solidFill>
                  <a:srgbClr val="002060"/>
                </a:solidFill>
                <a:latin typeface="Mulish Light Roman" pitchFamily="2" charset="77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8C152D-97A7-7B49-B60E-576B7CAD2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27683" y="416157"/>
            <a:ext cx="2743200" cy="365125"/>
          </a:xfrm>
        </p:spPr>
        <p:txBody>
          <a:bodyPr/>
          <a:lstStyle>
            <a:lvl1pPr>
              <a:defRPr lang="it-IT" sz="1000" b="0" i="0" kern="1200" smtClean="0">
                <a:solidFill>
                  <a:srgbClr val="002060"/>
                </a:solidFill>
                <a:latin typeface="Mulish Regular Roman" pitchFamily="2" charset="77"/>
                <a:ea typeface="+mj-ea"/>
                <a:cs typeface="+mj-cs"/>
              </a:defRPr>
            </a:lvl1pPr>
          </a:lstStyle>
          <a:p>
            <a:fld id="{413C169B-5AD8-FD42-A62F-1885F055E0D4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5A5D7DE-DBB6-174B-958C-5600DB5CD538}"/>
              </a:ext>
            </a:extLst>
          </p:cNvPr>
          <p:cNvSpPr/>
          <p:nvPr userDrawn="1"/>
        </p:nvSpPr>
        <p:spPr>
          <a:xfrm>
            <a:off x="1524000" y="6351584"/>
            <a:ext cx="9144000" cy="18000"/>
          </a:xfrm>
          <a:prstGeom prst="rect">
            <a:avLst/>
          </a:prstGeom>
          <a:solidFill>
            <a:srgbClr val="97D1D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6FB909-4CC8-8647-B820-2BC9FCB7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31871" y="6164515"/>
            <a:ext cx="2928257" cy="365125"/>
          </a:xfrm>
          <a:solidFill>
            <a:schemeClr val="bg1"/>
          </a:solidFill>
        </p:spPr>
        <p:txBody>
          <a:bodyPr/>
          <a:lstStyle>
            <a:lvl1pPr>
              <a:defRPr lang="it-IT" sz="1200" b="1" i="0" kern="1200" dirty="0">
                <a:solidFill>
                  <a:srgbClr val="002060"/>
                </a:solidFill>
                <a:latin typeface="Mulish SemiBold Roman" pitchFamily="2" charset="77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D23B1D0D-4D36-2046-A321-C1F9810C27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15530" y="5947827"/>
            <a:ext cx="484278" cy="662697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1A41932C-B04E-724C-9323-C3C6303B57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58816" y="6036035"/>
            <a:ext cx="517654" cy="48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7777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17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CB0F51-5FB9-D640-B8D6-43D3B4C4C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825625"/>
            <a:ext cx="9144000" cy="4351338"/>
          </a:xfrm>
        </p:spPr>
        <p:txBody>
          <a:bodyPr/>
          <a:lstStyle>
            <a:lvl1pPr>
              <a:defRPr sz="2000" b="0" i="0">
                <a:solidFill>
                  <a:srgbClr val="002060"/>
                </a:solidFill>
                <a:latin typeface="Mulish Light Roman" pitchFamily="2" charset="77"/>
              </a:defRPr>
            </a:lvl1pPr>
            <a:lvl2pPr>
              <a:defRPr sz="1800" b="0" i="0">
                <a:solidFill>
                  <a:srgbClr val="002060"/>
                </a:solidFill>
                <a:latin typeface="Mulish Light Roman" pitchFamily="2" charset="77"/>
              </a:defRPr>
            </a:lvl2pPr>
            <a:lvl3pPr>
              <a:defRPr sz="1600" b="0" i="0">
                <a:solidFill>
                  <a:srgbClr val="002060"/>
                </a:solidFill>
                <a:latin typeface="Mulish Light Roman" pitchFamily="2" charset="77"/>
              </a:defRPr>
            </a:lvl3pPr>
            <a:lvl4pPr>
              <a:defRPr sz="1400" b="0" i="0">
                <a:solidFill>
                  <a:srgbClr val="002060"/>
                </a:solidFill>
                <a:latin typeface="Mulish Light Roman" pitchFamily="2" charset="77"/>
              </a:defRPr>
            </a:lvl4pPr>
            <a:lvl5pPr>
              <a:defRPr sz="1200" b="0" i="0">
                <a:solidFill>
                  <a:srgbClr val="002060"/>
                </a:solidFill>
                <a:latin typeface="Mulish Light Roman" pitchFamily="2" charset="77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73646A59-AA7D-C949-8C41-8223749D304F}"/>
              </a:ext>
            </a:extLst>
          </p:cNvPr>
          <p:cNvSpPr/>
          <p:nvPr userDrawn="1"/>
        </p:nvSpPr>
        <p:spPr>
          <a:xfrm>
            <a:off x="1524000" y="6351584"/>
            <a:ext cx="9144000" cy="18000"/>
          </a:xfrm>
          <a:prstGeom prst="rect">
            <a:avLst/>
          </a:prstGeom>
          <a:solidFill>
            <a:srgbClr val="97D1D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Segnaposto piè di pagina 4">
            <a:extLst>
              <a:ext uri="{FF2B5EF4-FFF2-40B4-BE49-F238E27FC236}">
                <a16:creationId xmlns:a16="http://schemas.microsoft.com/office/drawing/2014/main" id="{844FF4FE-5CDD-2041-A171-1D57DE568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31871" y="6164515"/>
            <a:ext cx="2928257" cy="365125"/>
          </a:xfrm>
          <a:solidFill>
            <a:schemeClr val="bg1"/>
          </a:solidFill>
        </p:spPr>
        <p:txBody>
          <a:bodyPr/>
          <a:lstStyle>
            <a:lvl1pPr>
              <a:defRPr lang="it-IT" sz="1200" b="1" i="0" kern="1200" dirty="0">
                <a:solidFill>
                  <a:srgbClr val="002060"/>
                </a:solidFill>
                <a:latin typeface="Mulish SemiBold Roman" pitchFamily="2" charset="77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F121EBCD-D1D4-144D-86CE-643964912C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15530" y="5947827"/>
            <a:ext cx="484278" cy="662697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43B88B3B-A946-5E4F-867D-983581056D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58816" y="6036035"/>
            <a:ext cx="517654" cy="486281"/>
          </a:xfrm>
          <a:prstGeom prst="rect">
            <a:avLst/>
          </a:prstGeom>
        </p:spPr>
      </p:pic>
      <p:sp>
        <p:nvSpPr>
          <p:cNvPr id="17" name="Titolo 1">
            <a:extLst>
              <a:ext uri="{FF2B5EF4-FFF2-40B4-BE49-F238E27FC236}">
                <a16:creationId xmlns:a16="http://schemas.microsoft.com/office/drawing/2014/main" id="{4FC9D338-63E7-4C4B-8237-30128EB91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367072"/>
          </a:xfrm>
        </p:spPr>
        <p:txBody>
          <a:bodyPr anchor="b">
            <a:noAutofit/>
          </a:bodyPr>
          <a:lstStyle>
            <a:lvl1pPr algn="ctr">
              <a:defRPr sz="2000" b="1" i="0">
                <a:solidFill>
                  <a:srgbClr val="002060"/>
                </a:solidFill>
                <a:latin typeface="Mulish SemiBold Roman" pitchFamily="2" charset="77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132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B3370AA-D7EC-D247-896A-704494F8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316" y="3873942"/>
            <a:ext cx="1468583" cy="1655762"/>
          </a:xfrm>
        </p:spPr>
        <p:txBody>
          <a:bodyPr>
            <a:normAutofit/>
          </a:bodyPr>
          <a:lstStyle>
            <a:lvl1pPr marL="0" indent="0" algn="l">
              <a:buNone/>
              <a:defRPr lang="it-IT" sz="1300" b="0" i="0" kern="1200" dirty="0">
                <a:solidFill>
                  <a:srgbClr val="002060"/>
                </a:solidFill>
                <a:latin typeface="Mulish Light Roman" pitchFamily="2" charset="77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8C152D-97A7-7B49-B60E-576B7CAD2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27683" y="416157"/>
            <a:ext cx="2743200" cy="365125"/>
          </a:xfrm>
        </p:spPr>
        <p:txBody>
          <a:bodyPr/>
          <a:lstStyle>
            <a:lvl1pPr>
              <a:defRPr lang="it-IT" sz="1000" b="0" i="0" kern="1200" smtClean="0">
                <a:solidFill>
                  <a:srgbClr val="002060"/>
                </a:solidFill>
                <a:latin typeface="Mulish Regular Roman" pitchFamily="2" charset="77"/>
                <a:ea typeface="+mj-ea"/>
                <a:cs typeface="+mj-cs"/>
              </a:defRPr>
            </a:lvl1pPr>
          </a:lstStyle>
          <a:p>
            <a:fld id="{413C169B-5AD8-FD42-A62F-1885F055E0D4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5A5D7DE-DBB6-174B-958C-5600DB5CD538}"/>
              </a:ext>
            </a:extLst>
          </p:cNvPr>
          <p:cNvSpPr/>
          <p:nvPr userDrawn="1"/>
        </p:nvSpPr>
        <p:spPr>
          <a:xfrm>
            <a:off x="1524000" y="6351584"/>
            <a:ext cx="9144000" cy="18000"/>
          </a:xfrm>
          <a:prstGeom prst="rect">
            <a:avLst/>
          </a:prstGeom>
          <a:solidFill>
            <a:srgbClr val="97D1D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6FB909-4CC8-8647-B820-2BC9FCB7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31871" y="6164515"/>
            <a:ext cx="2928257" cy="365125"/>
          </a:xfrm>
          <a:solidFill>
            <a:schemeClr val="bg1"/>
          </a:solidFill>
        </p:spPr>
        <p:txBody>
          <a:bodyPr/>
          <a:lstStyle>
            <a:lvl1pPr>
              <a:defRPr lang="it-IT" sz="1200" b="1" i="0" kern="1200" dirty="0">
                <a:solidFill>
                  <a:srgbClr val="002060"/>
                </a:solidFill>
                <a:latin typeface="Mulish SemiBold Roman" pitchFamily="2" charset="77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D23B1D0D-4D36-2046-A321-C1F9810C27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15530" y="5947827"/>
            <a:ext cx="484278" cy="662697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1A41932C-B04E-724C-9323-C3C6303B57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58816" y="6036035"/>
            <a:ext cx="517654" cy="48628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7912DA61-9FC1-F74E-9028-69AB2AC967A1}"/>
              </a:ext>
            </a:extLst>
          </p:cNvPr>
          <p:cNvSpPr/>
          <p:nvPr userDrawn="1"/>
        </p:nvSpPr>
        <p:spPr>
          <a:xfrm>
            <a:off x="1524001" y="1937178"/>
            <a:ext cx="1468582" cy="1649218"/>
          </a:xfrm>
          <a:prstGeom prst="rect">
            <a:avLst/>
          </a:prstGeom>
          <a:solidFill>
            <a:srgbClr val="97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4E2EFF56-A63C-5149-8F13-0F891C13EC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367072"/>
          </a:xfrm>
        </p:spPr>
        <p:txBody>
          <a:bodyPr anchor="b">
            <a:noAutofit/>
          </a:bodyPr>
          <a:lstStyle>
            <a:lvl1pPr algn="ctr">
              <a:defRPr sz="2000" b="1" i="0">
                <a:solidFill>
                  <a:srgbClr val="002060"/>
                </a:solidFill>
                <a:latin typeface="Mulish SemiBold Roman" pitchFamily="2" charset="77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E8DE3059-6D6D-574C-8011-A9AA2B9B1555}"/>
              </a:ext>
            </a:extLst>
          </p:cNvPr>
          <p:cNvSpPr/>
          <p:nvPr userDrawn="1"/>
        </p:nvSpPr>
        <p:spPr>
          <a:xfrm>
            <a:off x="3442855" y="1937178"/>
            <a:ext cx="1468582" cy="1649218"/>
          </a:xfrm>
          <a:prstGeom prst="rect">
            <a:avLst/>
          </a:prstGeom>
          <a:solidFill>
            <a:srgbClr val="97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8146443-154E-8745-B931-CEA60432C9C2}"/>
              </a:ext>
            </a:extLst>
          </p:cNvPr>
          <p:cNvSpPr/>
          <p:nvPr userDrawn="1"/>
        </p:nvSpPr>
        <p:spPr>
          <a:xfrm>
            <a:off x="5361709" y="1937178"/>
            <a:ext cx="1468582" cy="1649218"/>
          </a:xfrm>
          <a:prstGeom prst="rect">
            <a:avLst/>
          </a:prstGeom>
          <a:solidFill>
            <a:srgbClr val="97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6ABCA219-EAC5-5C4B-9BDD-A5D4DB9480E3}"/>
              </a:ext>
            </a:extLst>
          </p:cNvPr>
          <p:cNvSpPr/>
          <p:nvPr userDrawn="1"/>
        </p:nvSpPr>
        <p:spPr>
          <a:xfrm>
            <a:off x="7280563" y="1937178"/>
            <a:ext cx="1468582" cy="1649218"/>
          </a:xfrm>
          <a:prstGeom prst="rect">
            <a:avLst/>
          </a:prstGeom>
          <a:solidFill>
            <a:srgbClr val="97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0AF0F18-DEFE-2345-997E-C514D705FAB6}"/>
              </a:ext>
            </a:extLst>
          </p:cNvPr>
          <p:cNvSpPr/>
          <p:nvPr userDrawn="1"/>
        </p:nvSpPr>
        <p:spPr>
          <a:xfrm>
            <a:off x="9199417" y="1937178"/>
            <a:ext cx="1468582" cy="1649218"/>
          </a:xfrm>
          <a:prstGeom prst="rect">
            <a:avLst/>
          </a:prstGeom>
          <a:solidFill>
            <a:srgbClr val="97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97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74">
          <p15:clr>
            <a:srgbClr val="FBAE40"/>
          </p15:clr>
        </p15:guide>
        <p15:guide id="4" orient="horz" pos="75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01BF4-CB37-424F-A736-D160ED53C3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060891"/>
            <a:ext cx="4572000" cy="708153"/>
          </a:xfrm>
        </p:spPr>
        <p:txBody>
          <a:bodyPr anchor="b">
            <a:noAutofit/>
          </a:bodyPr>
          <a:lstStyle>
            <a:lvl1pPr algn="l">
              <a:defRPr sz="2000" b="1" i="0">
                <a:solidFill>
                  <a:srgbClr val="002060"/>
                </a:solidFill>
                <a:latin typeface="Mulish SemiBold Roman" pitchFamily="2" charset="77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3370AA-D7EC-D247-896A-704494F8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6113"/>
            <a:ext cx="4559405" cy="1655762"/>
          </a:xfrm>
        </p:spPr>
        <p:txBody>
          <a:bodyPr>
            <a:normAutofit/>
          </a:bodyPr>
          <a:lstStyle>
            <a:lvl1pPr marL="0" indent="0" algn="just">
              <a:buNone/>
              <a:defRPr lang="it-IT" sz="1400" b="0" i="0" kern="1200" dirty="0">
                <a:solidFill>
                  <a:srgbClr val="002060"/>
                </a:solidFill>
                <a:latin typeface="Mulish Light Roman" pitchFamily="2" charset="77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8C152D-97A7-7B49-B60E-576B7CAD2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27683" y="416157"/>
            <a:ext cx="2743200" cy="365125"/>
          </a:xfrm>
        </p:spPr>
        <p:txBody>
          <a:bodyPr/>
          <a:lstStyle>
            <a:lvl1pPr>
              <a:defRPr lang="it-IT" sz="1000" b="0" i="0" kern="1200" smtClean="0">
                <a:solidFill>
                  <a:srgbClr val="002060"/>
                </a:solidFill>
                <a:latin typeface="Mulish Regular Roman" pitchFamily="2" charset="77"/>
                <a:ea typeface="+mj-ea"/>
                <a:cs typeface="+mj-cs"/>
              </a:defRPr>
            </a:lvl1pPr>
          </a:lstStyle>
          <a:p>
            <a:fld id="{413C169B-5AD8-FD42-A62F-1885F055E0D4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5A5D7DE-DBB6-174B-958C-5600DB5CD538}"/>
              </a:ext>
            </a:extLst>
          </p:cNvPr>
          <p:cNvSpPr/>
          <p:nvPr userDrawn="1"/>
        </p:nvSpPr>
        <p:spPr>
          <a:xfrm>
            <a:off x="1524000" y="6351584"/>
            <a:ext cx="9144000" cy="18000"/>
          </a:xfrm>
          <a:prstGeom prst="rect">
            <a:avLst/>
          </a:prstGeom>
          <a:solidFill>
            <a:srgbClr val="97D1D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6FB909-4CC8-8647-B820-2BC9FCB7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31871" y="6164515"/>
            <a:ext cx="2928257" cy="365125"/>
          </a:xfrm>
          <a:solidFill>
            <a:schemeClr val="bg1"/>
          </a:solidFill>
        </p:spPr>
        <p:txBody>
          <a:bodyPr/>
          <a:lstStyle>
            <a:lvl1pPr>
              <a:defRPr lang="it-IT" sz="1200" b="1" i="0" kern="1200" dirty="0">
                <a:solidFill>
                  <a:srgbClr val="002060"/>
                </a:solidFill>
                <a:latin typeface="Mulish SemiBold Roman" pitchFamily="2" charset="77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D23B1D0D-4D36-2046-A321-C1F9810C27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15530" y="5947827"/>
            <a:ext cx="484278" cy="662697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1A41932C-B04E-724C-9323-C3C6303B57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58816" y="6036035"/>
            <a:ext cx="517654" cy="48628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7912DA61-9FC1-F74E-9028-69AB2AC967A1}"/>
              </a:ext>
            </a:extLst>
          </p:cNvPr>
          <p:cNvSpPr/>
          <p:nvPr userDrawn="1"/>
        </p:nvSpPr>
        <p:spPr>
          <a:xfrm>
            <a:off x="6491484" y="1196975"/>
            <a:ext cx="4897241" cy="4470794"/>
          </a:xfrm>
          <a:prstGeom prst="rect">
            <a:avLst/>
          </a:prstGeom>
          <a:solidFill>
            <a:srgbClr val="97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11C8A7F2-5F37-2243-AEB6-B250A342031B}"/>
              </a:ext>
            </a:extLst>
          </p:cNvPr>
          <p:cNvSpPr txBox="1">
            <a:spLocks/>
          </p:cNvSpPr>
          <p:nvPr userDrawn="1"/>
        </p:nvSpPr>
        <p:spPr>
          <a:xfrm>
            <a:off x="6640106" y="3264154"/>
            <a:ext cx="455940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it-IT" sz="1400" b="0" i="0" kern="1200" dirty="0">
                <a:solidFill>
                  <a:srgbClr val="002060"/>
                </a:solidFill>
                <a:latin typeface="Mulish Light Roman" pitchFamily="2" charset="77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/>
              <a:t>IMMAGINE</a:t>
            </a:r>
          </a:p>
        </p:txBody>
      </p:sp>
    </p:spTree>
    <p:extLst>
      <p:ext uri="{BB962C8B-B14F-4D97-AF65-F5344CB8AC3E}">
        <p14:creationId xmlns:p14="http://schemas.microsoft.com/office/powerpoint/2010/main" val="2337665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74">
          <p15:clr>
            <a:srgbClr val="FBAE40"/>
          </p15:clr>
        </p15:guide>
        <p15:guide id="4" orient="horz" pos="75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BDFFD7B3-F230-5F4C-AE8E-80E7CE6C37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279797" y="3031165"/>
            <a:ext cx="3632406" cy="79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827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780FF6A7-F57E-5441-A692-94ED4420C7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349" y="0"/>
            <a:ext cx="121793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1A01BF4-CB37-424F-A736-D160ED53C3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0818" y="0"/>
            <a:ext cx="9144000" cy="1293537"/>
          </a:xfrm>
        </p:spPr>
        <p:txBody>
          <a:bodyPr anchor="b">
            <a:noAutofit/>
          </a:bodyPr>
          <a:lstStyle>
            <a:lvl1pPr algn="l">
              <a:defRPr sz="2700" b="0" i="0">
                <a:solidFill>
                  <a:srgbClr val="002060"/>
                </a:solidFill>
                <a:latin typeface="Mulish Light Roman" pitchFamily="2" charset="77"/>
              </a:defRPr>
            </a:lvl1pPr>
          </a:lstStyle>
          <a:p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3370AA-D7EC-D247-896A-704494F8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818" y="1522413"/>
            <a:ext cx="9144000" cy="365125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002060"/>
                </a:solidFill>
                <a:latin typeface="Mulish Light Roman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1B3EF47-C39D-5D40-8AF6-6139CA189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25367" y="5762542"/>
            <a:ext cx="2679695" cy="586981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FBB1D12B-BA2D-1144-A6AF-70B266F6A423}"/>
              </a:ext>
            </a:extLst>
          </p:cNvPr>
          <p:cNvSpPr/>
          <p:nvPr userDrawn="1"/>
        </p:nvSpPr>
        <p:spPr>
          <a:xfrm>
            <a:off x="546844" y="2476776"/>
            <a:ext cx="845704" cy="51951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ottotitolo 2">
            <a:extLst>
              <a:ext uri="{FF2B5EF4-FFF2-40B4-BE49-F238E27FC236}">
                <a16:creationId xmlns:a16="http://schemas.microsoft.com/office/drawing/2014/main" id="{7A5EA117-8FD6-2443-8ACE-44F678BE6D65}"/>
              </a:ext>
            </a:extLst>
          </p:cNvPr>
          <p:cNvSpPr txBox="1">
            <a:spLocks/>
          </p:cNvSpPr>
          <p:nvPr userDrawn="1"/>
        </p:nvSpPr>
        <p:spPr>
          <a:xfrm>
            <a:off x="653834" y="2510582"/>
            <a:ext cx="624272" cy="490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it-IT" sz="1400" b="0" i="0" kern="1200" dirty="0">
                <a:solidFill>
                  <a:srgbClr val="002060"/>
                </a:solidFill>
                <a:latin typeface="Mulish Light Roman" pitchFamily="2" charset="77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it-IT" sz="1000" dirty="0">
                <a:solidFill>
                  <a:schemeClr val="bg2"/>
                </a:solidFill>
              </a:rPr>
              <a:t>Logo 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it-IT" sz="1000" dirty="0">
                <a:solidFill>
                  <a:schemeClr val="bg2"/>
                </a:solidFill>
              </a:rPr>
              <a:t>Partner</a:t>
            </a:r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39CA50D6-DC03-2D4D-B7D7-5662FBF008A7}"/>
              </a:ext>
            </a:extLst>
          </p:cNvPr>
          <p:cNvSpPr txBox="1">
            <a:spLocks/>
          </p:cNvSpPr>
          <p:nvPr userDrawn="1"/>
        </p:nvSpPr>
        <p:spPr>
          <a:xfrm>
            <a:off x="410818" y="1950252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002060"/>
                </a:solidFill>
                <a:latin typeface="Mulish Light Roman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273399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2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01BF4-CB37-424F-A736-D160ED53C3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367072"/>
          </a:xfrm>
        </p:spPr>
        <p:txBody>
          <a:bodyPr anchor="b">
            <a:noAutofit/>
          </a:bodyPr>
          <a:lstStyle>
            <a:lvl1pPr algn="ctr">
              <a:defRPr sz="2000" b="1" i="0">
                <a:solidFill>
                  <a:srgbClr val="002060"/>
                </a:solidFill>
                <a:latin typeface="Mulish SemiBold Roman" pitchFamily="2" charset="77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3370AA-D7EC-D247-896A-704494F8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69543"/>
            <a:ext cx="9144000" cy="1655762"/>
          </a:xfrm>
        </p:spPr>
        <p:txBody>
          <a:bodyPr>
            <a:normAutofit/>
          </a:bodyPr>
          <a:lstStyle>
            <a:lvl1pPr marL="0" indent="0" algn="just">
              <a:buNone/>
              <a:defRPr lang="it-IT" sz="1400" b="0" i="0" kern="1200" dirty="0">
                <a:solidFill>
                  <a:srgbClr val="002060"/>
                </a:solidFill>
                <a:latin typeface="Mulish Light Roman" pitchFamily="2" charset="77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F0D08150-23B1-CA40-ADF1-C22AA74A33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88963" y="6091827"/>
            <a:ext cx="861632" cy="519513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D5A5D7DE-DBB6-174B-958C-5600DB5CD538}"/>
              </a:ext>
            </a:extLst>
          </p:cNvPr>
          <p:cNvSpPr/>
          <p:nvPr userDrawn="1"/>
        </p:nvSpPr>
        <p:spPr>
          <a:xfrm>
            <a:off x="1524000" y="6351584"/>
            <a:ext cx="9144000" cy="18000"/>
          </a:xfrm>
          <a:prstGeom prst="rect">
            <a:avLst/>
          </a:prstGeom>
          <a:solidFill>
            <a:srgbClr val="97D1D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6FB909-4CC8-8647-B820-2BC9FCB7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31871" y="6164515"/>
            <a:ext cx="2928257" cy="365125"/>
          </a:xfrm>
          <a:solidFill>
            <a:schemeClr val="bg1"/>
          </a:solidFill>
        </p:spPr>
        <p:txBody>
          <a:bodyPr/>
          <a:lstStyle>
            <a:lvl1pPr>
              <a:defRPr lang="it-IT" sz="1200" b="1" i="0" kern="1200" dirty="0">
                <a:solidFill>
                  <a:srgbClr val="002060"/>
                </a:solidFill>
                <a:latin typeface="Mulish SemiBold Roman" pitchFamily="2" charset="77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97C46496-D840-B54C-9740-CA6143652E2A}"/>
              </a:ext>
            </a:extLst>
          </p:cNvPr>
          <p:cNvSpPr/>
          <p:nvPr userDrawn="1"/>
        </p:nvSpPr>
        <p:spPr>
          <a:xfrm>
            <a:off x="10859445" y="6091827"/>
            <a:ext cx="845704" cy="51951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Sottotitolo 2">
            <a:extLst>
              <a:ext uri="{FF2B5EF4-FFF2-40B4-BE49-F238E27FC236}">
                <a16:creationId xmlns:a16="http://schemas.microsoft.com/office/drawing/2014/main" id="{CD731102-3DF2-2444-BA8F-35139649994A}"/>
              </a:ext>
            </a:extLst>
          </p:cNvPr>
          <p:cNvSpPr txBox="1">
            <a:spLocks/>
          </p:cNvSpPr>
          <p:nvPr userDrawn="1"/>
        </p:nvSpPr>
        <p:spPr>
          <a:xfrm>
            <a:off x="10754908" y="6125633"/>
            <a:ext cx="1015161" cy="490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it-IT" sz="1400" b="0" i="0" kern="1200" dirty="0">
                <a:solidFill>
                  <a:srgbClr val="002060"/>
                </a:solidFill>
                <a:latin typeface="Mulish Light Roman" pitchFamily="2" charset="77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it-IT" sz="1000" dirty="0">
                <a:solidFill>
                  <a:schemeClr val="bg2"/>
                </a:solidFill>
              </a:rPr>
              <a:t>Logo 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it-IT" sz="1000" dirty="0">
                <a:solidFill>
                  <a:schemeClr val="bg2"/>
                </a:solidFill>
              </a:rPr>
              <a:t>Partner</a:t>
            </a:r>
          </a:p>
        </p:txBody>
      </p:sp>
      <p:sp>
        <p:nvSpPr>
          <p:cNvPr id="20" name="Segnaposto numero diapositiva 5">
            <a:extLst>
              <a:ext uri="{FF2B5EF4-FFF2-40B4-BE49-F238E27FC236}">
                <a16:creationId xmlns:a16="http://schemas.microsoft.com/office/drawing/2014/main" id="{4D6060D4-088B-9146-8AA8-347E8DA9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27683" y="416157"/>
            <a:ext cx="2743200" cy="365125"/>
          </a:xfrm>
        </p:spPr>
        <p:txBody>
          <a:bodyPr/>
          <a:lstStyle>
            <a:lvl1pPr>
              <a:defRPr lang="it-IT" sz="1000" b="0" i="0" kern="1200" smtClean="0">
                <a:solidFill>
                  <a:srgbClr val="002060"/>
                </a:solidFill>
                <a:latin typeface="Mulish Regular Roman" pitchFamily="2" charset="77"/>
                <a:ea typeface="+mj-ea"/>
                <a:cs typeface="+mj-cs"/>
              </a:defRPr>
            </a:lvl1pPr>
          </a:lstStyle>
          <a:p>
            <a:fld id="{413C169B-5AD8-FD42-A62F-1885F055E0D4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0384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37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95EC981-AD46-9F44-BCE4-E87ADE193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9A56EA-8F60-E849-83CA-BA7B47733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2474B6-3E0E-F345-9F48-8814EC411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B1C2A-9770-BA4D-9263-BB3F5A887943}" type="datetimeFigureOut">
              <a:rPr lang="it-IT" smtClean="0"/>
              <a:t>07/06/21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2F1BD6-7F9E-9743-BF86-780181C5B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34E29B-9BF9-3E4C-AB0C-C61B43589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C169B-5AD8-FD42-A62F-1885F055E0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97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4" r:id="rId4"/>
    <p:sldLayoutId id="2147483665" r:id="rId5"/>
    <p:sldLayoutId id="2147483666" r:id="rId6"/>
    <p:sldLayoutId id="2147483667" r:id="rId7"/>
    <p:sldLayoutId id="214748366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3">
            <a:extLst>
              <a:ext uri="{FF2B5EF4-FFF2-40B4-BE49-F238E27FC236}">
                <a16:creationId xmlns:a16="http://schemas.microsoft.com/office/drawing/2014/main" id="{BA95750B-640C-8D44-A296-34089509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8701" y="1985169"/>
            <a:ext cx="2743200" cy="365125"/>
          </a:xfrm>
        </p:spPr>
        <p:txBody>
          <a:bodyPr/>
          <a:lstStyle>
            <a:lvl1pPr algn="l">
              <a:defRPr lang="it-IT" sz="1400" b="0" i="0" kern="1200" smtClean="0">
                <a:solidFill>
                  <a:srgbClr val="002060"/>
                </a:solidFill>
                <a:latin typeface="Mulish Light Roman" pitchFamily="2" charset="77"/>
                <a:ea typeface="+mn-ea"/>
                <a:cs typeface="+mn-cs"/>
              </a:defRPr>
            </a:lvl1pPr>
          </a:lstStyle>
          <a:p>
            <a:fld id="{FFCB1C2A-9770-BA4D-9263-BB3F5A887943}" type="datetimeFigureOut">
              <a:rPr lang="it-IT" smtClean="0"/>
              <a:pPr/>
              <a:t>07/06/21</a:t>
            </a:fld>
            <a:endParaRPr lang="it-IT" dirty="0"/>
          </a:p>
        </p:txBody>
      </p:sp>
      <p:sp>
        <p:nvSpPr>
          <p:cNvPr id="14" name="Titolo 13">
            <a:extLst>
              <a:ext uri="{FF2B5EF4-FFF2-40B4-BE49-F238E27FC236}">
                <a16:creationId xmlns:a16="http://schemas.microsoft.com/office/drawing/2014/main" id="{60D090A3-8BE1-414B-8870-BEE6E912C9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6" name="Sottotitolo 15">
            <a:extLst>
              <a:ext uri="{FF2B5EF4-FFF2-40B4-BE49-F238E27FC236}">
                <a16:creationId xmlns:a16="http://schemas.microsoft.com/office/drawing/2014/main" id="{2E76CD1F-0FC2-1C41-B43B-FCA827906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68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>
            <a:extLst>
              <a:ext uri="{FF2B5EF4-FFF2-40B4-BE49-F238E27FC236}">
                <a16:creationId xmlns:a16="http://schemas.microsoft.com/office/drawing/2014/main" id="{045F93D9-BFEF-6D42-ACA9-87DC6C40A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3" name="Sottotitolo 12">
            <a:extLst>
              <a:ext uri="{FF2B5EF4-FFF2-40B4-BE49-F238E27FC236}">
                <a16:creationId xmlns:a16="http://schemas.microsoft.com/office/drawing/2014/main" id="{4D5BA64B-2F18-6548-B273-42AD01352C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264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5416BDC8-7746-D244-B39B-1873F1C62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312F208B-F5CA-0240-A414-F5980C895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107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>
            <a:extLst>
              <a:ext uri="{FF2B5EF4-FFF2-40B4-BE49-F238E27FC236}">
                <a16:creationId xmlns:a16="http://schemas.microsoft.com/office/drawing/2014/main" id="{C06EEE91-A403-B24B-965A-566D703119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76902EF0-A43A-024F-80D2-800130F8C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120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6B4D2B5B-769C-F342-9088-DA9E1A0754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CD839A8D-F611-3F44-A35D-6D05BD7BD5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3491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504FC384-6AB2-1E44-81B8-D941EAC2D3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E51A217B-C655-E942-ABF4-EEA0A31AC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1905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</Words>
  <Application>Microsoft Macintosh PowerPoint</Application>
  <PresentationFormat>Widescreen</PresentationFormat>
  <Paragraphs>7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Mulish Light Roman</vt:lpstr>
      <vt:lpstr>Mulish Regular Roman</vt:lpstr>
      <vt:lpstr>Mulish SemiBold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Claudio Palazzi</cp:lastModifiedBy>
  <cp:revision>38</cp:revision>
  <dcterms:created xsi:type="dcterms:W3CDTF">2021-01-28T20:03:15Z</dcterms:created>
  <dcterms:modified xsi:type="dcterms:W3CDTF">2021-06-07T15:52:34Z</dcterms:modified>
</cp:coreProperties>
</file>