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8_25F701D1.xml" ContentType="application/vnd.ms-powerpoint.comment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7"/>
  </p:notesMasterIdLst>
  <p:sldIdLst>
    <p:sldId id="256" r:id="rId5"/>
    <p:sldId id="268" r:id="rId6"/>
    <p:sldId id="269" r:id="rId7"/>
    <p:sldId id="259" r:id="rId8"/>
    <p:sldId id="272" r:id="rId9"/>
    <p:sldId id="273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AA4494-7E2B-9C25-59C9-B4396ED123A8}" name="EMANUELE ROMANO" initials="ER" userId="S::emanuele.romano@cnr.it::372e0b7f-2ae2-41dc-af3d-d027071e1aa2" providerId="AD"/>
  <p188:author id="{264608EB-37EE-BA7C-7D9F-28C6B601E056}" name="VALERIO LEMBO" initials="VL" userId="S::valerio.lembo@cnr.it::45dfa3fe-5fa7-402c-ab0c-c7b85a1e1e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EEBDB-C66E-EE42-F542-7E1C6DE8A9C2}" v="486" dt="2025-05-26T10:51:21.119"/>
    <p1510:client id="{5D5A1794-0C2D-F5F5-27D0-06AEADA2BBEA}" v="10" dt="2025-05-27T13:34:53.375"/>
    <p1510:client id="{70E5FAE3-88A0-47FF-BC3A-25091BF4197C}" v="20" dt="2025-05-27T19:16:09.128"/>
    <p1510:client id="{78BE7C0B-E8EE-948E-76EC-841C0DD19DE5}" v="50" dt="2025-05-27T13:21:12.474"/>
    <p1510:client id="{7DF0A0D6-4B9A-8561-1BFA-DF954C3841F9}" v="18" dt="2025-05-26T08:12:28.445"/>
    <p1510:client id="{ABB84EE2-DB06-41D3-88BF-29AFD2C4A915}" v="3" dt="2025-05-27T07:44:35.846"/>
    <p1510:client id="{B228CDDB-0186-2BEE-8769-7D4B89CA6BAF}" v="24" dt="2025-05-26T07:02:06.047"/>
    <p1510:client id="{D5DD6CBB-6687-46C6-B266-B0C9E7EC88E6}" v="61" dt="2025-05-27T10:29:01.045"/>
    <p1510:client id="{E71DA475-467F-B477-E2F8-8E0942F68689}" v="529" dt="2025-05-27T15:03:53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O LEMBO" userId="S::valerio.lembo@cnr.it::45dfa3fe-5fa7-402c-ab0c-c7b85a1e1e0e" providerId="AD" clId="Web-{7DF0A0D6-4B9A-8561-1BFA-DF954C3841F9}"/>
    <pc:docChg chg="mod modSld">
      <pc:chgData name="VALERIO LEMBO" userId="S::valerio.lembo@cnr.it::45dfa3fe-5fa7-402c-ab0c-c7b85a1e1e0e" providerId="AD" clId="Web-{7DF0A0D6-4B9A-8561-1BFA-DF954C3841F9}" dt="2025-05-26T08:12:26.898" v="176"/>
      <pc:docMkLst>
        <pc:docMk/>
      </pc:docMkLst>
      <pc:sldChg chg="addSp delSp modSp modNotes">
        <pc:chgData name="VALERIO LEMBO" userId="S::valerio.lembo@cnr.it::45dfa3fe-5fa7-402c-ab0c-c7b85a1e1e0e" providerId="AD" clId="Web-{7DF0A0D6-4B9A-8561-1BFA-DF954C3841F9}" dt="2025-05-26T08:12:26.898" v="176"/>
        <pc:sldMkLst>
          <pc:docMk/>
          <pc:sldMk cId="636944849" sldId="264"/>
        </pc:sldMkLst>
        <pc:spChg chg="del mod">
          <ac:chgData name="VALERIO LEMBO" userId="S::valerio.lembo@cnr.it::45dfa3fe-5fa7-402c-ab0c-c7b85a1e1e0e" providerId="AD" clId="Web-{7DF0A0D6-4B9A-8561-1BFA-DF954C3841F9}" dt="2025-05-26T08:05:35.680" v="1"/>
          <ac:spMkLst>
            <pc:docMk/>
            <pc:sldMk cId="636944849" sldId="264"/>
            <ac:spMk id="3" creationId="{ACD7F5B9-0799-55F8-4FAB-0260807EC1CD}"/>
          </ac:spMkLst>
        </pc:spChg>
        <pc:picChg chg="add mod modCrop">
          <ac:chgData name="VALERIO LEMBO" userId="S::valerio.lembo@cnr.it::45dfa3fe-5fa7-402c-ab0c-c7b85a1e1e0e" providerId="AD" clId="Web-{7DF0A0D6-4B9A-8561-1BFA-DF954C3841F9}" dt="2025-05-26T08:09:04.516" v="14" actId="1076"/>
          <ac:picMkLst>
            <pc:docMk/>
            <pc:sldMk cId="636944849" sldId="264"/>
            <ac:picMk id="4" creationId="{B9D0F8F6-2704-672E-88A6-45E7AFCED8A4}"/>
          </ac:picMkLst>
        </pc:picChg>
      </pc:sldChg>
    </pc:docChg>
  </pc:docChgLst>
  <pc:docChgLst>
    <pc:chgData name="SIMONE STERLACCHINI" userId="S::simone.sterlacchini@cnr.it::929cfb8d-d7fa-404e-9d75-1d45f973660f" providerId="AD" clId="Web-{3851DB29-8B34-B4FB-9DCE-3C21FFE23ECF}"/>
    <pc:docChg chg="addSld modSld">
      <pc:chgData name="SIMONE STERLACCHINI" userId="S::simone.sterlacchini@cnr.it::929cfb8d-d7fa-404e-9d75-1d45f973660f" providerId="AD" clId="Web-{3851DB29-8B34-B4FB-9DCE-3C21FFE23ECF}" dt="2025-05-23T13:48:04.904" v="87" actId="20577"/>
      <pc:docMkLst>
        <pc:docMk/>
      </pc:docMkLst>
      <pc:sldChg chg="addSp delSp modSp add replId">
        <pc:chgData name="SIMONE STERLACCHINI" userId="S::simone.sterlacchini@cnr.it::929cfb8d-d7fa-404e-9d75-1d45f973660f" providerId="AD" clId="Web-{3851DB29-8B34-B4FB-9DCE-3C21FFE23ECF}" dt="2025-05-23T13:48:02.498" v="85" actId="20577"/>
        <pc:sldMkLst>
          <pc:docMk/>
          <pc:sldMk cId="457834778" sldId="269"/>
        </pc:sldMkLst>
        <pc:spChg chg="mod">
          <ac:chgData name="SIMONE STERLACCHINI" userId="S::simone.sterlacchini@cnr.it::929cfb8d-d7fa-404e-9d75-1d45f973660f" providerId="AD" clId="Web-{3851DB29-8B34-B4FB-9DCE-3C21FFE23ECF}" dt="2025-05-23T13:48:02.498" v="85" actId="20577"/>
          <ac:spMkLst>
            <pc:docMk/>
            <pc:sldMk cId="457834778" sldId="269"/>
            <ac:spMk id="2" creationId="{BDD47653-52A8-791A-735D-3F9E8A7D9355}"/>
          </ac:spMkLst>
        </pc:spChg>
        <pc:spChg chg="del">
          <ac:chgData name="SIMONE STERLACCHINI" userId="S::simone.sterlacchini@cnr.it::929cfb8d-d7fa-404e-9d75-1d45f973660f" providerId="AD" clId="Web-{3851DB29-8B34-B4FB-9DCE-3C21FFE23ECF}" dt="2025-05-23T13:36:33.316" v="19"/>
          <ac:spMkLst>
            <pc:docMk/>
            <pc:sldMk cId="457834778" sldId="269"/>
            <ac:spMk id="3" creationId="{DBC29124-CC9C-88B1-AAA8-D61DF9528ECC}"/>
          </ac:spMkLst>
        </pc:spChg>
        <pc:picChg chg="add mod modCrop">
          <ac:chgData name="SIMONE STERLACCHINI" userId="S::simone.sterlacchini@cnr.it::929cfb8d-d7fa-404e-9d75-1d45f973660f" providerId="AD" clId="Web-{3851DB29-8B34-B4FB-9DCE-3C21FFE23ECF}" dt="2025-05-23T13:46:45.386" v="54" actId="1076"/>
          <ac:picMkLst>
            <pc:docMk/>
            <pc:sldMk cId="457834778" sldId="269"/>
            <ac:picMk id="4" creationId="{58D99337-4B45-7323-812D-713978B0A60E}"/>
          </ac:picMkLst>
        </pc:picChg>
        <pc:picChg chg="add del mod">
          <ac:chgData name="SIMONE STERLACCHINI" userId="S::simone.sterlacchini@cnr.it::929cfb8d-d7fa-404e-9d75-1d45f973660f" providerId="AD" clId="Web-{3851DB29-8B34-B4FB-9DCE-3C21FFE23ECF}" dt="2025-05-23T13:46:03.853" v="41"/>
          <ac:picMkLst>
            <pc:docMk/>
            <pc:sldMk cId="457834778" sldId="269"/>
            <ac:picMk id="5" creationId="{B04502E0-5837-1BA3-8D5F-4B17A350AEA6}"/>
          </ac:picMkLst>
        </pc:picChg>
        <pc:picChg chg="add mod modCrop">
          <ac:chgData name="SIMONE STERLACCHINI" userId="S::simone.sterlacchini@cnr.it::929cfb8d-d7fa-404e-9d75-1d45f973660f" providerId="AD" clId="Web-{3851DB29-8B34-B4FB-9DCE-3C21FFE23ECF}" dt="2025-05-23T13:46:51.964" v="57" actId="1076"/>
          <ac:picMkLst>
            <pc:docMk/>
            <pc:sldMk cId="457834778" sldId="269"/>
            <ac:picMk id="6" creationId="{D66F980A-002C-D4A6-54EB-242C5FF4304B}"/>
          </ac:picMkLst>
        </pc:picChg>
      </pc:sldChg>
      <pc:sldChg chg="addSp delSp modSp add replId">
        <pc:chgData name="SIMONE STERLACCHINI" userId="S::simone.sterlacchini@cnr.it::929cfb8d-d7fa-404e-9d75-1d45f973660f" providerId="AD" clId="Web-{3851DB29-8B34-B4FB-9DCE-3C21FFE23ECF}" dt="2025-05-23T13:48:04.904" v="87" actId="20577"/>
        <pc:sldMkLst>
          <pc:docMk/>
          <pc:sldMk cId="1642209399" sldId="270"/>
        </pc:sldMkLst>
        <pc:spChg chg="mod">
          <ac:chgData name="SIMONE STERLACCHINI" userId="S::simone.sterlacchini@cnr.it::929cfb8d-d7fa-404e-9d75-1d45f973660f" providerId="AD" clId="Web-{3851DB29-8B34-B4FB-9DCE-3C21FFE23ECF}" dt="2025-05-23T13:48:04.904" v="87" actId="20577"/>
          <ac:spMkLst>
            <pc:docMk/>
            <pc:sldMk cId="1642209399" sldId="270"/>
            <ac:spMk id="2" creationId="{A4264722-3A70-92F7-16F8-D7B302B264F4}"/>
          </ac:spMkLst>
        </pc:spChg>
        <pc:picChg chg="add mod">
          <ac:chgData name="SIMONE STERLACCHINI" userId="S::simone.sterlacchini@cnr.it::929cfb8d-d7fa-404e-9d75-1d45f973660f" providerId="AD" clId="Web-{3851DB29-8B34-B4FB-9DCE-3C21FFE23ECF}" dt="2025-05-23T13:47:20.809" v="60" actId="1076"/>
          <ac:picMkLst>
            <pc:docMk/>
            <pc:sldMk cId="1642209399" sldId="270"/>
            <ac:picMk id="3" creationId="{BFBC6382-A42B-6D5D-AF3E-FCC0CD1586CA}"/>
          </ac:picMkLst>
        </pc:picChg>
        <pc:picChg chg="del">
          <ac:chgData name="SIMONE STERLACCHINI" userId="S::simone.sterlacchini@cnr.it::929cfb8d-d7fa-404e-9d75-1d45f973660f" providerId="AD" clId="Web-{3851DB29-8B34-B4FB-9DCE-3C21FFE23ECF}" dt="2025-05-23T13:46:06.541" v="42"/>
          <ac:picMkLst>
            <pc:docMk/>
            <pc:sldMk cId="1642209399" sldId="270"/>
            <ac:picMk id="4" creationId="{6757823F-9ACC-AAAF-29D8-ECEC18CD9E4F}"/>
          </ac:picMkLst>
        </pc:picChg>
        <pc:picChg chg="del">
          <ac:chgData name="SIMONE STERLACCHINI" userId="S::simone.sterlacchini@cnr.it::929cfb8d-d7fa-404e-9d75-1d45f973660f" providerId="AD" clId="Web-{3851DB29-8B34-B4FB-9DCE-3C21FFE23ECF}" dt="2025-05-23T13:47:07.387" v="58"/>
          <ac:picMkLst>
            <pc:docMk/>
            <pc:sldMk cId="1642209399" sldId="270"/>
            <ac:picMk id="5" creationId="{9F8883D5-D7E5-53C3-3C1F-43E20299935F}"/>
          </ac:picMkLst>
        </pc:picChg>
        <pc:picChg chg="mod">
          <ac:chgData name="SIMONE STERLACCHINI" userId="S::simone.sterlacchini@cnr.it::929cfb8d-d7fa-404e-9d75-1d45f973660f" providerId="AD" clId="Web-{3851DB29-8B34-B4FB-9DCE-3C21FFE23ECF}" dt="2025-05-23T13:47:16.309" v="59" actId="1076"/>
          <ac:picMkLst>
            <pc:docMk/>
            <pc:sldMk cId="1642209399" sldId="270"/>
            <ac:picMk id="6" creationId="{FE097916-0C08-DDE2-D445-B1BE3A1525B5}"/>
          </ac:picMkLst>
        </pc:picChg>
      </pc:sldChg>
    </pc:docChg>
  </pc:docChgLst>
  <pc:docChgLst>
    <pc:chgData name="SAMUELE AGOSTINI" userId="S::samuele.agostini@cnr.it::3e05e96f-0684-4ce6-8a1c-5ba79a1f304f" providerId="AD" clId="Web-{39FEEBDB-C66E-EE42-F542-7E1C6DE8A9C2}"/>
    <pc:docChg chg="addSld delSld modSld">
      <pc:chgData name="SAMUELE AGOSTINI" userId="S::samuele.agostini@cnr.it::3e05e96f-0684-4ce6-8a1c-5ba79a1f304f" providerId="AD" clId="Web-{39FEEBDB-C66E-EE42-F542-7E1C6DE8A9C2}" dt="2025-05-26T10:51:21.119" v="395"/>
      <pc:docMkLst>
        <pc:docMk/>
      </pc:docMkLst>
      <pc:sldChg chg="modSp">
        <pc:chgData name="SAMUELE AGOSTINI" userId="S::samuele.agostini@cnr.it::3e05e96f-0684-4ce6-8a1c-5ba79a1f304f" providerId="AD" clId="Web-{39FEEBDB-C66E-EE42-F542-7E1C6DE8A9C2}" dt="2025-05-26T10:25:59.315" v="2" actId="14100"/>
        <pc:sldMkLst>
          <pc:docMk/>
          <pc:sldMk cId="3081699375" sldId="260"/>
        </pc:sldMkLst>
        <pc:picChg chg="mod">
          <ac:chgData name="SAMUELE AGOSTINI" userId="S::samuele.agostini@cnr.it::3e05e96f-0684-4ce6-8a1c-5ba79a1f304f" providerId="AD" clId="Web-{39FEEBDB-C66E-EE42-F542-7E1C6DE8A9C2}" dt="2025-05-26T10:25:59.315" v="2" actId="14100"/>
          <ac:picMkLst>
            <pc:docMk/>
            <pc:sldMk cId="3081699375" sldId="260"/>
            <ac:picMk id="1026" creationId="{0B22A03E-4302-BAF7-A934-7140905E08A2}"/>
          </ac:picMkLst>
        </pc:picChg>
      </pc:sldChg>
      <pc:sldChg chg="modSp">
        <pc:chgData name="SAMUELE AGOSTINI" userId="S::samuele.agostini@cnr.it::3e05e96f-0684-4ce6-8a1c-5ba79a1f304f" providerId="AD" clId="Web-{39FEEBDB-C66E-EE42-F542-7E1C6DE8A9C2}" dt="2025-05-23T12:15:18.939" v="0" actId="1076"/>
        <pc:sldMkLst>
          <pc:docMk/>
          <pc:sldMk cId="600798176" sldId="268"/>
        </pc:sldMkLst>
        <pc:picChg chg="mod">
          <ac:chgData name="SAMUELE AGOSTINI" userId="S::samuele.agostini@cnr.it::3e05e96f-0684-4ce6-8a1c-5ba79a1f304f" providerId="AD" clId="Web-{39FEEBDB-C66E-EE42-F542-7E1C6DE8A9C2}" dt="2025-05-23T12:15:18.939" v="0" actId="1076"/>
          <ac:picMkLst>
            <pc:docMk/>
            <pc:sldMk cId="600798176" sldId="268"/>
            <ac:picMk id="19" creationId="{C8F75BD1-1CC5-AF0B-D406-ABDD609DD97A}"/>
          </ac:picMkLst>
        </pc:picChg>
      </pc:sldChg>
      <pc:sldChg chg="addSp delSp modSp add del replId delAnim">
        <pc:chgData name="SAMUELE AGOSTINI" userId="S::samuele.agostini@cnr.it::3e05e96f-0684-4ce6-8a1c-5ba79a1f304f" providerId="AD" clId="Web-{39FEEBDB-C66E-EE42-F542-7E1C6DE8A9C2}" dt="2025-05-26T10:51:21.119" v="395"/>
        <pc:sldMkLst>
          <pc:docMk/>
          <pc:sldMk cId="3786173844" sldId="271"/>
        </pc:sldMkLst>
        <pc:spChg chg="add del mod">
          <ac:chgData name="SAMUELE AGOSTINI" userId="S::samuele.agostini@cnr.it::3e05e96f-0684-4ce6-8a1c-5ba79a1f304f" providerId="AD" clId="Web-{39FEEBDB-C66E-EE42-F542-7E1C6DE8A9C2}" dt="2025-05-26T10:34:34.521" v="18"/>
          <ac:spMkLst>
            <pc:docMk/>
            <pc:sldMk cId="3786173844" sldId="271"/>
            <ac:spMk id="3" creationId="{3AE051FA-DF05-AE33-B9A9-4BB00887E587}"/>
          </ac:spMkLst>
        </pc:spChg>
        <pc:spChg chg="del mod">
          <ac:chgData name="SAMUELE AGOSTINI" userId="S::samuele.agostini@cnr.it::3e05e96f-0684-4ce6-8a1c-5ba79a1f304f" providerId="AD" clId="Web-{39FEEBDB-C66E-EE42-F542-7E1C6DE8A9C2}" dt="2025-05-26T10:40:24.080" v="127"/>
          <ac:spMkLst>
            <pc:docMk/>
            <pc:sldMk cId="3786173844" sldId="271"/>
            <ac:spMk id="4" creationId="{C3658970-60F3-96C4-A486-5AA9798A0EE7}"/>
          </ac:spMkLst>
        </pc:spChg>
        <pc:spChg chg="add mod">
          <ac:chgData name="SAMUELE AGOSTINI" userId="S::samuele.agostini@cnr.it::3e05e96f-0684-4ce6-8a1c-5ba79a1f304f" providerId="AD" clId="Web-{39FEEBDB-C66E-EE42-F542-7E1C6DE8A9C2}" dt="2025-05-26T10:48:16.816" v="377" actId="20577"/>
          <ac:spMkLst>
            <pc:docMk/>
            <pc:sldMk cId="3786173844" sldId="271"/>
            <ac:spMk id="7" creationId="{A7EBDDF2-C6AA-E9EE-875D-212DA475F2E8}"/>
          </ac:spMkLst>
        </pc:spChg>
        <pc:spChg chg="del mod">
          <ac:chgData name="SAMUELE AGOSTINI" userId="S::samuele.agostini@cnr.it::3e05e96f-0684-4ce6-8a1c-5ba79a1f304f" providerId="AD" clId="Web-{39FEEBDB-C66E-EE42-F542-7E1C6DE8A9C2}" dt="2025-05-26T10:30:57.263" v="7"/>
          <ac:spMkLst>
            <pc:docMk/>
            <pc:sldMk cId="3786173844" sldId="271"/>
            <ac:spMk id="8" creationId="{626A5288-2DFF-A429-4158-CB0F9E77914F}"/>
          </ac:spMkLst>
        </pc:spChg>
        <pc:spChg chg="add mod">
          <ac:chgData name="SAMUELE AGOSTINI" userId="S::samuele.agostini@cnr.it::3e05e96f-0684-4ce6-8a1c-5ba79a1f304f" providerId="AD" clId="Web-{39FEEBDB-C66E-EE42-F542-7E1C6DE8A9C2}" dt="2025-05-26T10:48:27.363" v="379" actId="1076"/>
          <ac:spMkLst>
            <pc:docMk/>
            <pc:sldMk cId="3786173844" sldId="271"/>
            <ac:spMk id="9" creationId="{963A4B04-83DF-1091-0966-7D25ABBF0089}"/>
          </ac:spMkLst>
        </pc:spChg>
        <pc:picChg chg="add mod ord">
          <ac:chgData name="SAMUELE AGOSTINI" userId="S::samuele.agostini@cnr.it::3e05e96f-0684-4ce6-8a1c-5ba79a1f304f" providerId="AD" clId="Web-{39FEEBDB-C66E-EE42-F542-7E1C6DE8A9C2}" dt="2025-05-26T10:47:17.782" v="368" actId="1076"/>
          <ac:picMkLst>
            <pc:docMk/>
            <pc:sldMk cId="3786173844" sldId="271"/>
            <ac:picMk id="5" creationId="{6AD4D0A2-FB36-83AC-2239-05E625FAD167}"/>
          </ac:picMkLst>
        </pc:picChg>
        <pc:picChg chg="del mod">
          <ac:chgData name="SAMUELE AGOSTINI" userId="S::samuele.agostini@cnr.it::3e05e96f-0684-4ce6-8a1c-5ba79a1f304f" providerId="AD" clId="Web-{39FEEBDB-C66E-EE42-F542-7E1C6DE8A9C2}" dt="2025-05-26T10:34:25.583" v="16"/>
          <ac:picMkLst>
            <pc:docMk/>
            <pc:sldMk cId="3786173844" sldId="271"/>
            <ac:picMk id="1026" creationId="{F1394358-BC94-D45B-8A45-34AFA6962B40}"/>
          </ac:picMkLst>
        </pc:picChg>
      </pc:sldChg>
      <pc:sldChg chg="addSp delSp modSp add replId">
        <pc:chgData name="SAMUELE AGOSTINI" userId="S::samuele.agostini@cnr.it::3e05e96f-0684-4ce6-8a1c-5ba79a1f304f" providerId="AD" clId="Web-{39FEEBDB-C66E-EE42-F542-7E1C6DE8A9C2}" dt="2025-05-26T10:51:04.400" v="394"/>
        <pc:sldMkLst>
          <pc:docMk/>
          <pc:sldMk cId="3882066599" sldId="272"/>
        </pc:sldMkLst>
        <pc:spChg chg="add mod">
          <ac:chgData name="SAMUELE AGOSTINI" userId="S::samuele.agostini@cnr.it::3e05e96f-0684-4ce6-8a1c-5ba79a1f304f" providerId="AD" clId="Web-{39FEEBDB-C66E-EE42-F542-7E1C6DE8A9C2}" dt="2025-05-26T10:49:02.630" v="382" actId="1076"/>
          <ac:spMkLst>
            <pc:docMk/>
            <pc:sldMk cId="3882066599" sldId="272"/>
            <ac:spMk id="3" creationId="{E5F6A3F1-02C7-0A02-148F-A34F56AE920C}"/>
          </ac:spMkLst>
        </pc:spChg>
        <pc:spChg chg="add del mod">
          <ac:chgData name="SAMUELE AGOSTINI" userId="S::samuele.agostini@cnr.it::3e05e96f-0684-4ce6-8a1c-5ba79a1f304f" providerId="AD" clId="Web-{39FEEBDB-C66E-EE42-F542-7E1C6DE8A9C2}" dt="2025-05-26T10:50:23.727" v="388"/>
          <ac:spMkLst>
            <pc:docMk/>
            <pc:sldMk cId="3882066599" sldId="272"/>
            <ac:spMk id="4" creationId="{12B27D66-1562-D62D-3ADA-3141674AAE44}"/>
          </ac:spMkLst>
        </pc:spChg>
        <pc:spChg chg="add">
          <ac:chgData name="SAMUELE AGOSTINI" userId="S::samuele.agostini@cnr.it::3e05e96f-0684-4ce6-8a1c-5ba79a1f304f" providerId="AD" clId="Web-{39FEEBDB-C66E-EE42-F542-7E1C6DE8A9C2}" dt="2025-05-26T10:51:04.400" v="394"/>
          <ac:spMkLst>
            <pc:docMk/>
            <pc:sldMk cId="3882066599" sldId="272"/>
            <ac:spMk id="6" creationId="{5BEF0276-176F-31FA-26A2-AC2A534BC1DD}"/>
          </ac:spMkLst>
        </pc:spChg>
        <pc:spChg chg="mod">
          <ac:chgData name="SAMUELE AGOSTINI" userId="S::samuele.agostini@cnr.it::3e05e96f-0684-4ce6-8a1c-5ba79a1f304f" providerId="AD" clId="Web-{39FEEBDB-C66E-EE42-F542-7E1C6DE8A9C2}" dt="2025-05-26T10:50:49.821" v="393" actId="20577"/>
          <ac:spMkLst>
            <pc:docMk/>
            <pc:sldMk cId="3882066599" sldId="272"/>
            <ac:spMk id="7" creationId="{4EC069D7-64E6-893A-6F8B-B94A5D657419}"/>
          </ac:spMkLst>
        </pc:spChg>
      </pc:sldChg>
    </pc:docChg>
  </pc:docChgLst>
  <pc:docChgLst>
    <pc:chgData name="MARIA TERESA BRUNETTI" userId="S::mariateresa.brunetti@cnr.it::eb5cd979-97c3-4927-8cdd-d2112aecc8b0" providerId="AD" clId="Web-{8B6546DA-E031-38C7-2D5D-34230C95C8FC}"/>
    <pc:docChg chg="modSld">
      <pc:chgData name="MARIA TERESA BRUNETTI" userId="S::mariateresa.brunetti@cnr.it::eb5cd979-97c3-4927-8cdd-d2112aecc8b0" providerId="AD" clId="Web-{8B6546DA-E031-38C7-2D5D-34230C95C8FC}" dt="2025-05-22T10:12:47.028" v="5"/>
      <pc:docMkLst>
        <pc:docMk/>
      </pc:docMkLst>
      <pc:sldChg chg="addSp delSp modSp">
        <pc:chgData name="MARIA TERESA BRUNETTI" userId="S::mariateresa.brunetti@cnr.it::eb5cd979-97c3-4927-8cdd-d2112aecc8b0" providerId="AD" clId="Web-{8B6546DA-E031-38C7-2D5D-34230C95C8FC}" dt="2025-05-22T10:12:47.028" v="5"/>
        <pc:sldMkLst>
          <pc:docMk/>
          <pc:sldMk cId="2110380526" sldId="266"/>
        </pc:sldMkLst>
        <pc:spChg chg="del">
          <ac:chgData name="MARIA TERESA BRUNETTI" userId="S::mariateresa.brunetti@cnr.it::eb5cd979-97c3-4927-8cdd-d2112aecc8b0" providerId="AD" clId="Web-{8B6546DA-E031-38C7-2D5D-34230C95C8FC}" dt="2025-05-22T10:10:21.992" v="0"/>
          <ac:spMkLst>
            <pc:docMk/>
            <pc:sldMk cId="2110380526" sldId="266"/>
            <ac:spMk id="3" creationId="{FE55FA10-73D0-5816-5276-C541272CC684}"/>
          </ac:spMkLst>
        </pc:spChg>
        <pc:picChg chg="add mod ord">
          <ac:chgData name="MARIA TERESA BRUNETTI" userId="S::mariateresa.brunetti@cnr.it::eb5cd979-97c3-4927-8cdd-d2112aecc8b0" providerId="AD" clId="Web-{8B6546DA-E031-38C7-2D5D-34230C95C8FC}" dt="2025-05-22T10:12:47.028" v="5"/>
          <ac:picMkLst>
            <pc:docMk/>
            <pc:sldMk cId="2110380526" sldId="266"/>
            <ac:picMk id="4" creationId="{9DC5FBF6-0478-6CFF-363D-C742FCCAD645}"/>
          </ac:picMkLst>
        </pc:picChg>
      </pc:sldChg>
    </pc:docChg>
  </pc:docChgLst>
  <pc:docChgLst>
    <pc:chgData name="MARZIA CIAMPITTIELLO" userId="S::marzia.ciampittiello@cnr.it::3865bb05-6090-4489-b5ed-69e310c0bacf" providerId="AD" clId="Web-{E71DA475-467F-B477-E2F8-8E0942F68689}"/>
    <pc:docChg chg="modSld">
      <pc:chgData name="MARZIA CIAMPITTIELLO" userId="S::marzia.ciampittiello@cnr.it::3865bb05-6090-4489-b5ed-69e310c0bacf" providerId="AD" clId="Web-{E71DA475-467F-B477-E2F8-8E0942F68689}" dt="2025-05-27T15:03:49.649" v="308" actId="20577"/>
      <pc:docMkLst>
        <pc:docMk/>
      </pc:docMkLst>
      <pc:sldChg chg="addSp delSp modSp">
        <pc:chgData name="MARZIA CIAMPITTIELLO" userId="S::marzia.ciampittiello@cnr.it::3865bb05-6090-4489-b5ed-69e310c0bacf" providerId="AD" clId="Web-{E71DA475-467F-B477-E2F8-8E0942F68689}" dt="2025-05-27T15:03:49.649" v="308" actId="20577"/>
        <pc:sldMkLst>
          <pc:docMk/>
          <pc:sldMk cId="449632609" sldId="263"/>
        </pc:sldMkLst>
        <pc:spChg chg="mod">
          <ac:chgData name="MARZIA CIAMPITTIELLO" userId="S::marzia.ciampittiello@cnr.it::3865bb05-6090-4489-b5ed-69e310c0bacf" providerId="AD" clId="Web-{E71DA475-467F-B477-E2F8-8E0942F68689}" dt="2025-05-27T14:49:43.034" v="69" actId="20577"/>
          <ac:spMkLst>
            <pc:docMk/>
            <pc:sldMk cId="449632609" sldId="263"/>
            <ac:spMk id="3" creationId="{6B1792C3-B3D6-223B-2E2A-3866E7AF55B4}"/>
          </ac:spMkLst>
        </pc:spChg>
        <pc:spChg chg="add mod">
          <ac:chgData name="MARZIA CIAMPITTIELLO" userId="S::marzia.ciampittiello@cnr.it::3865bb05-6090-4489-b5ed-69e310c0bacf" providerId="AD" clId="Web-{E71DA475-467F-B477-E2F8-8E0942F68689}" dt="2025-05-27T15:03:49.649" v="308" actId="20577"/>
          <ac:spMkLst>
            <pc:docMk/>
            <pc:sldMk cId="449632609" sldId="263"/>
            <ac:spMk id="4" creationId="{7BB7A2FB-398D-1EB9-C624-A4F3EC6590FF}"/>
          </ac:spMkLst>
        </pc:spChg>
        <pc:picChg chg="add del mod">
          <ac:chgData name="MARZIA CIAMPITTIELLO" userId="S::marzia.ciampittiello@cnr.it::3865bb05-6090-4489-b5ed-69e310c0bacf" providerId="AD" clId="Web-{E71DA475-467F-B477-E2F8-8E0942F68689}" dt="2025-05-27T13:45:27.916" v="7"/>
          <ac:picMkLst>
            <pc:docMk/>
            <pc:sldMk cId="449632609" sldId="263"/>
            <ac:picMk id="4" creationId="{CF1829C4-CC0C-1F32-20ED-4865325E9B99}"/>
          </ac:picMkLst>
        </pc:picChg>
        <pc:picChg chg="add del mod">
          <ac:chgData name="MARZIA CIAMPITTIELLO" userId="S::marzia.ciampittiello@cnr.it::3865bb05-6090-4489-b5ed-69e310c0bacf" providerId="AD" clId="Web-{E71DA475-467F-B477-E2F8-8E0942F68689}" dt="2025-05-27T13:47:09.279" v="11"/>
          <ac:picMkLst>
            <pc:docMk/>
            <pc:sldMk cId="449632609" sldId="263"/>
            <ac:picMk id="5" creationId="{68E46FD6-3322-FC84-B06C-530D6F730585}"/>
          </ac:picMkLst>
        </pc:picChg>
        <pc:picChg chg="add mod modCrop">
          <ac:chgData name="MARZIA CIAMPITTIELLO" userId="S::marzia.ciampittiello@cnr.it::3865bb05-6090-4489-b5ed-69e310c0bacf" providerId="AD" clId="Web-{E71DA475-467F-B477-E2F8-8E0942F68689}" dt="2025-05-27T13:47:48.733" v="20" actId="1076"/>
          <ac:picMkLst>
            <pc:docMk/>
            <pc:sldMk cId="449632609" sldId="263"/>
            <ac:picMk id="6" creationId="{2AAA2D63-E7D2-443E-52A0-CBE51EC89A9A}"/>
          </ac:picMkLst>
        </pc:picChg>
      </pc:sldChg>
    </pc:docChg>
  </pc:docChgLst>
  <pc:docChgLst>
    <pc:chgData name="EMANUELE ROMANO" userId="S::emanuele.romano@cnr.it::372e0b7f-2ae2-41dc-af3d-d027071e1aa2" providerId="AD" clId="Web-{15B833AD-D12D-40CC-ADC7-1C67CF0DC6E7}"/>
    <pc:docChg chg="addSld delSld modSld">
      <pc:chgData name="EMANUELE ROMANO" userId="S::emanuele.romano@cnr.it::372e0b7f-2ae2-41dc-af3d-d027071e1aa2" providerId="AD" clId="Web-{15B833AD-D12D-40CC-ADC7-1C67CF0DC6E7}" dt="2025-05-23T14:18:52.706" v="2"/>
      <pc:docMkLst>
        <pc:docMk/>
      </pc:docMkLst>
      <pc:sldChg chg="modSp">
        <pc:chgData name="EMANUELE ROMANO" userId="S::emanuele.romano@cnr.it::372e0b7f-2ae2-41dc-af3d-d027071e1aa2" providerId="AD" clId="Web-{15B833AD-D12D-40CC-ADC7-1C67CF0DC6E7}" dt="2025-05-23T14:18:35.940" v="0" actId="14100"/>
        <pc:sldMkLst>
          <pc:docMk/>
          <pc:sldMk cId="23173805" sldId="256"/>
        </pc:sldMkLst>
        <pc:picChg chg="mod">
          <ac:chgData name="EMANUELE ROMANO" userId="S::emanuele.romano@cnr.it::372e0b7f-2ae2-41dc-af3d-d027071e1aa2" providerId="AD" clId="Web-{15B833AD-D12D-40CC-ADC7-1C67CF0DC6E7}" dt="2025-05-23T14:18:35.940" v="0" actId="14100"/>
          <ac:picMkLst>
            <pc:docMk/>
            <pc:sldMk cId="23173805" sldId="256"/>
            <ac:picMk id="6" creationId="{98763DBA-7ED1-BB7F-92AD-45D9CB2508AB}"/>
          </ac:picMkLst>
        </pc:picChg>
      </pc:sldChg>
      <pc:sldChg chg="add del">
        <pc:chgData name="EMANUELE ROMANO" userId="S::emanuele.romano@cnr.it::372e0b7f-2ae2-41dc-af3d-d027071e1aa2" providerId="AD" clId="Web-{15B833AD-D12D-40CC-ADC7-1C67CF0DC6E7}" dt="2025-05-23T14:18:52.706" v="2"/>
        <pc:sldMkLst>
          <pc:docMk/>
          <pc:sldMk cId="3081699375" sldId="260"/>
        </pc:sldMkLst>
      </pc:sldChg>
    </pc:docChg>
  </pc:docChgLst>
  <pc:docChgLst>
    <pc:chgData name="MARZIA CIAMPITTIELLO" userId="S::marzia.ciampittiello@cnr.it::3865bb05-6090-4489-b5ed-69e310c0bacf" providerId="AD" clId="Web-{5D5A1794-0C2D-F5F5-27D0-06AEADA2BBEA}"/>
    <pc:docChg chg="modSld">
      <pc:chgData name="MARZIA CIAMPITTIELLO" userId="S::marzia.ciampittiello@cnr.it::3865bb05-6090-4489-b5ed-69e310c0bacf" providerId="AD" clId="Web-{5D5A1794-0C2D-F5F5-27D0-06AEADA2BBEA}" dt="2025-05-27T13:34:53.375" v="8"/>
      <pc:docMkLst>
        <pc:docMk/>
      </pc:docMkLst>
      <pc:sldChg chg="addSp delSp modSp">
        <pc:chgData name="MARZIA CIAMPITTIELLO" userId="S::marzia.ciampittiello@cnr.it::3865bb05-6090-4489-b5ed-69e310c0bacf" providerId="AD" clId="Web-{5D5A1794-0C2D-F5F5-27D0-06AEADA2BBEA}" dt="2025-05-27T13:34:53.375" v="8"/>
        <pc:sldMkLst>
          <pc:docMk/>
          <pc:sldMk cId="449632609" sldId="263"/>
        </pc:sldMkLst>
        <pc:picChg chg="add del mod">
          <ac:chgData name="MARZIA CIAMPITTIELLO" userId="S::marzia.ciampittiello@cnr.it::3865bb05-6090-4489-b5ed-69e310c0bacf" providerId="AD" clId="Web-{5D5A1794-0C2D-F5F5-27D0-06AEADA2BBEA}" dt="2025-05-27T13:34:53.375" v="8"/>
          <ac:picMkLst>
            <pc:docMk/>
            <pc:sldMk cId="449632609" sldId="263"/>
            <ac:picMk id="5" creationId="{3739D1D5-278B-BC3E-073C-50CC6233870C}"/>
          </ac:picMkLst>
        </pc:picChg>
      </pc:sldChg>
    </pc:docChg>
  </pc:docChgLst>
  <pc:docChgLst>
    <pc:chgData name="EMANUELE ROMANO" userId="S::emanuele.romano@cnr.it::372e0b7f-2ae2-41dc-af3d-d027071e1aa2" providerId="AD" clId="Web-{D5DD6CBB-6687-46C6-B266-B0C9E7EC88E6}"/>
    <pc:docChg chg="addSld delSld modSld">
      <pc:chgData name="EMANUELE ROMANO" userId="S::emanuele.romano@cnr.it::372e0b7f-2ae2-41dc-af3d-d027071e1aa2" providerId="AD" clId="Web-{D5DD6CBB-6687-46C6-B266-B0C9E7EC88E6}" dt="2025-05-27T10:29:01.045" v="60" actId="20577"/>
      <pc:docMkLst>
        <pc:docMk/>
      </pc:docMkLst>
      <pc:sldChg chg="del">
        <pc:chgData name="EMANUELE ROMANO" userId="S::emanuele.romano@cnr.it::372e0b7f-2ae2-41dc-af3d-d027071e1aa2" providerId="AD" clId="Web-{D5DD6CBB-6687-46C6-B266-B0C9E7EC88E6}" dt="2025-05-27T09:31:25.672" v="2"/>
        <pc:sldMkLst>
          <pc:docMk/>
          <pc:sldMk cId="3081699375" sldId="260"/>
        </pc:sldMkLst>
      </pc:sldChg>
      <pc:sldChg chg="del">
        <pc:chgData name="EMANUELE ROMANO" userId="S::emanuele.romano@cnr.it::372e0b7f-2ae2-41dc-af3d-d027071e1aa2" providerId="AD" clId="Web-{D5DD6CBB-6687-46C6-B266-B0C9E7EC88E6}" dt="2025-05-27T09:29:02.320" v="0"/>
        <pc:sldMkLst>
          <pc:docMk/>
          <pc:sldMk cId="2064564524" sldId="261"/>
        </pc:sldMkLst>
      </pc:sldChg>
      <pc:sldChg chg="modSp">
        <pc:chgData name="EMANUELE ROMANO" userId="S::emanuele.romano@cnr.it::372e0b7f-2ae2-41dc-af3d-d027071e1aa2" providerId="AD" clId="Web-{D5DD6CBB-6687-46C6-B266-B0C9E7EC88E6}" dt="2025-05-27T10:29:01.045" v="60" actId="20577"/>
        <pc:sldMkLst>
          <pc:docMk/>
          <pc:sldMk cId="449632609" sldId="263"/>
        </pc:sldMkLst>
        <pc:spChg chg="mod">
          <ac:chgData name="EMANUELE ROMANO" userId="S::emanuele.romano@cnr.it::372e0b7f-2ae2-41dc-af3d-d027071e1aa2" providerId="AD" clId="Web-{D5DD6CBB-6687-46C6-B266-B0C9E7EC88E6}" dt="2025-05-27T10:29:01.045" v="60" actId="20577"/>
          <ac:spMkLst>
            <pc:docMk/>
            <pc:sldMk cId="449632609" sldId="263"/>
            <ac:spMk id="3" creationId="{6B1792C3-B3D6-223B-2E2A-3866E7AF55B4}"/>
          </ac:spMkLst>
        </pc:spChg>
      </pc:sldChg>
      <pc:sldChg chg="add">
        <pc:chgData name="EMANUELE ROMANO" userId="S::emanuele.romano@cnr.it::372e0b7f-2ae2-41dc-af3d-d027071e1aa2" providerId="AD" clId="Web-{D5DD6CBB-6687-46C6-B266-B0C9E7EC88E6}" dt="2025-05-27T09:29:28.024" v="1"/>
        <pc:sldMkLst>
          <pc:docMk/>
          <pc:sldMk cId="2064564524" sldId="273"/>
        </pc:sldMkLst>
      </pc:sldChg>
    </pc:docChg>
  </pc:docChgLst>
  <pc:docChgLst>
    <pc:chgData name="EMANUELE ROMANO" userId="S::emanuele.romano@cnr.it::372e0b7f-2ae2-41dc-af3d-d027071e1aa2" providerId="AD" clId="Web-{70E5FAE3-88A0-47FF-BC3A-25091BF4197C}"/>
    <pc:docChg chg="mod delSld modSld">
      <pc:chgData name="EMANUELE ROMANO" userId="S::emanuele.romano@cnr.it::372e0b7f-2ae2-41dc-af3d-d027071e1aa2" providerId="AD" clId="Web-{70E5FAE3-88A0-47FF-BC3A-25091BF4197C}" dt="2025-05-27T19:16:09.128" v="15" actId="1076"/>
      <pc:docMkLst>
        <pc:docMk/>
      </pc:docMkLst>
      <pc:sldChg chg="delSp modSp modNotes">
        <pc:chgData name="EMANUELE ROMANO" userId="S::emanuele.romano@cnr.it::372e0b7f-2ae2-41dc-af3d-d027071e1aa2" providerId="AD" clId="Web-{70E5FAE3-88A0-47FF-BC3A-25091BF4197C}" dt="2025-05-27T19:15:31.486" v="9" actId="1076"/>
        <pc:sldMkLst>
          <pc:docMk/>
          <pc:sldMk cId="449632609" sldId="263"/>
        </pc:sldMkLst>
        <pc:spChg chg="del mod">
          <ac:chgData name="EMANUELE ROMANO" userId="S::emanuele.romano@cnr.it::372e0b7f-2ae2-41dc-af3d-d027071e1aa2" providerId="AD" clId="Web-{70E5FAE3-88A0-47FF-BC3A-25091BF4197C}" dt="2025-05-27T19:15:15.751" v="6"/>
          <ac:spMkLst>
            <pc:docMk/>
            <pc:sldMk cId="449632609" sldId="263"/>
            <ac:spMk id="3" creationId="{6B1792C3-B3D6-223B-2E2A-3866E7AF55B4}"/>
          </ac:spMkLst>
        </pc:spChg>
        <pc:spChg chg="del mod">
          <ac:chgData name="EMANUELE ROMANO" userId="S::emanuele.romano@cnr.it::372e0b7f-2ae2-41dc-af3d-d027071e1aa2" providerId="AD" clId="Web-{70E5FAE3-88A0-47FF-BC3A-25091BF4197C}" dt="2025-05-27T19:15:08.548" v="5"/>
          <ac:spMkLst>
            <pc:docMk/>
            <pc:sldMk cId="449632609" sldId="263"/>
            <ac:spMk id="4" creationId="{7BB7A2FB-398D-1EB9-C624-A4F3EC6590FF}"/>
          </ac:spMkLst>
        </pc:spChg>
        <pc:picChg chg="mod">
          <ac:chgData name="EMANUELE ROMANO" userId="S::emanuele.romano@cnr.it::372e0b7f-2ae2-41dc-af3d-d027071e1aa2" providerId="AD" clId="Web-{70E5FAE3-88A0-47FF-BC3A-25091BF4197C}" dt="2025-05-27T19:15:31.486" v="9" actId="1076"/>
          <ac:picMkLst>
            <pc:docMk/>
            <pc:sldMk cId="449632609" sldId="263"/>
            <ac:picMk id="6" creationId="{2AAA2D63-E7D2-443E-52A0-CBE51EC89A9A}"/>
          </ac:picMkLst>
        </pc:picChg>
      </pc:sldChg>
      <pc:sldChg chg="modSp">
        <pc:chgData name="EMANUELE ROMANO" userId="S::emanuele.romano@cnr.it::372e0b7f-2ae2-41dc-af3d-d027071e1aa2" providerId="AD" clId="Web-{70E5FAE3-88A0-47FF-BC3A-25091BF4197C}" dt="2025-05-27T19:16:09.128" v="15" actId="1076"/>
        <pc:sldMkLst>
          <pc:docMk/>
          <pc:sldMk cId="636944849" sldId="264"/>
        </pc:sldMkLst>
        <pc:picChg chg="mod">
          <ac:chgData name="EMANUELE ROMANO" userId="S::emanuele.romano@cnr.it::372e0b7f-2ae2-41dc-af3d-d027071e1aa2" providerId="AD" clId="Web-{70E5FAE3-88A0-47FF-BC3A-25091BF4197C}" dt="2025-05-27T19:16:09.128" v="15" actId="1076"/>
          <ac:picMkLst>
            <pc:docMk/>
            <pc:sldMk cId="636944849" sldId="264"/>
            <ac:picMk id="4" creationId="{B9D0F8F6-2704-672E-88A6-45E7AFCED8A4}"/>
          </ac:picMkLst>
        </pc:picChg>
      </pc:sldChg>
      <pc:sldChg chg="modSp">
        <pc:chgData name="EMANUELE ROMANO" userId="S::emanuele.romano@cnr.it::372e0b7f-2ae2-41dc-af3d-d027071e1aa2" providerId="AD" clId="Web-{70E5FAE3-88A0-47FF-BC3A-25091BF4197C}" dt="2025-05-27T19:13:02.762" v="0" actId="20577"/>
        <pc:sldMkLst>
          <pc:docMk/>
          <pc:sldMk cId="457834778" sldId="269"/>
        </pc:sldMkLst>
        <pc:spChg chg="mod">
          <ac:chgData name="EMANUELE ROMANO" userId="S::emanuele.romano@cnr.it::372e0b7f-2ae2-41dc-af3d-d027071e1aa2" providerId="AD" clId="Web-{70E5FAE3-88A0-47FF-BC3A-25091BF4197C}" dt="2025-05-27T19:13:02.762" v="0" actId="20577"/>
          <ac:spMkLst>
            <pc:docMk/>
            <pc:sldMk cId="457834778" sldId="269"/>
            <ac:spMk id="2" creationId="{BDD47653-52A8-791A-735D-3F9E8A7D9355}"/>
          </ac:spMkLst>
        </pc:spChg>
      </pc:sldChg>
      <pc:sldChg chg="del">
        <pc:chgData name="EMANUELE ROMANO" userId="S::emanuele.romano@cnr.it::372e0b7f-2ae2-41dc-af3d-d027071e1aa2" providerId="AD" clId="Web-{70E5FAE3-88A0-47FF-BC3A-25091BF4197C}" dt="2025-05-27T19:13:19.856" v="1"/>
        <pc:sldMkLst>
          <pc:docMk/>
          <pc:sldMk cId="1642209399" sldId="270"/>
        </pc:sldMkLst>
      </pc:sldChg>
    </pc:docChg>
  </pc:docChgLst>
  <pc:docChgLst>
    <pc:chgData name="EMANUELE ROMANO" userId="S::emanuele.romano@cnr.it::372e0b7f-2ae2-41dc-af3d-d027071e1aa2" providerId="AD" clId="Web-{97628851-F38A-4F27-AAA6-C31FC9D381B6}"/>
    <pc:docChg chg="modSld">
      <pc:chgData name="EMANUELE ROMANO" userId="S::emanuele.romano@cnr.it::372e0b7f-2ae2-41dc-af3d-d027071e1aa2" providerId="AD" clId="Web-{97628851-F38A-4F27-AAA6-C31FC9D381B6}" dt="2025-05-15T19:09:53.182" v="21" actId="14100"/>
      <pc:docMkLst>
        <pc:docMk/>
      </pc:docMkLst>
      <pc:sldChg chg="modSp">
        <pc:chgData name="EMANUELE ROMANO" userId="S::emanuele.romano@cnr.it::372e0b7f-2ae2-41dc-af3d-d027071e1aa2" providerId="AD" clId="Web-{97628851-F38A-4F27-AAA6-C31FC9D381B6}" dt="2025-05-15T19:09:26.822" v="17" actId="20577"/>
        <pc:sldMkLst>
          <pc:docMk/>
          <pc:sldMk cId="449632609" sldId="263"/>
        </pc:sldMkLst>
        <pc:spChg chg="mod">
          <ac:chgData name="EMANUELE ROMANO" userId="S::emanuele.romano@cnr.it::372e0b7f-2ae2-41dc-af3d-d027071e1aa2" providerId="AD" clId="Web-{97628851-F38A-4F27-AAA6-C31FC9D381B6}" dt="2025-05-15T19:09:26.822" v="17" actId="20577"/>
          <ac:spMkLst>
            <pc:docMk/>
            <pc:sldMk cId="449632609" sldId="263"/>
            <ac:spMk id="2" creationId="{389389AE-01F5-5F9C-F909-6C34C4669FBD}"/>
          </ac:spMkLst>
        </pc:spChg>
      </pc:sldChg>
      <pc:sldChg chg="modSp">
        <pc:chgData name="EMANUELE ROMANO" userId="S::emanuele.romano@cnr.it::372e0b7f-2ae2-41dc-af3d-d027071e1aa2" providerId="AD" clId="Web-{97628851-F38A-4F27-AAA6-C31FC9D381B6}" dt="2025-05-15T19:09:53.182" v="21" actId="14100"/>
        <pc:sldMkLst>
          <pc:docMk/>
          <pc:sldMk cId="2110380526" sldId="266"/>
        </pc:sldMkLst>
        <pc:spChg chg="mod">
          <ac:chgData name="EMANUELE ROMANO" userId="S::emanuele.romano@cnr.it::372e0b7f-2ae2-41dc-af3d-d027071e1aa2" providerId="AD" clId="Web-{97628851-F38A-4F27-AAA6-C31FC9D381B6}" dt="2025-05-15T19:09:53.182" v="21" actId="14100"/>
          <ac:spMkLst>
            <pc:docMk/>
            <pc:sldMk cId="2110380526" sldId="266"/>
            <ac:spMk id="2" creationId="{B332EC22-251A-CAD4-6530-415F512E998A}"/>
          </ac:spMkLst>
        </pc:spChg>
      </pc:sldChg>
    </pc:docChg>
  </pc:docChgLst>
  <pc:docChgLst>
    <pc:chgData clId="Web-{25B4EE9B-22A8-40EF-89FD-E8707D6FA22A}"/>
    <pc:docChg chg="delSld">
      <pc:chgData name="" userId="" providerId="" clId="Web-{25B4EE9B-22A8-40EF-89FD-E8707D6FA22A}" dt="2025-05-22T07:08:53" v="0"/>
      <pc:docMkLst>
        <pc:docMk/>
      </pc:docMkLst>
      <pc:sldChg chg="del">
        <pc:chgData name="" userId="" providerId="" clId="Web-{25B4EE9B-22A8-40EF-89FD-E8707D6FA22A}" dt="2025-05-22T07:08:53" v="0"/>
        <pc:sldMkLst>
          <pc:docMk/>
          <pc:sldMk cId="3465708027" sldId="258"/>
        </pc:sldMkLst>
      </pc:sldChg>
    </pc:docChg>
  </pc:docChgLst>
  <pc:docChgLst>
    <pc:chgData name="EMANUELE ROMANO" userId="S::emanuele.romano@cnr.it::372e0b7f-2ae2-41dc-af3d-d027071e1aa2" providerId="AD" clId="Web-{7F9F13EB-4AC1-416D-9684-A1FE884BB889}"/>
    <pc:docChg chg="modSld">
      <pc:chgData name="EMANUELE ROMANO" userId="S::emanuele.romano@cnr.it::372e0b7f-2ae2-41dc-af3d-d027071e1aa2" providerId="AD" clId="Web-{7F9F13EB-4AC1-416D-9684-A1FE884BB889}" dt="2025-05-23T15:23:51.840" v="8" actId="1076"/>
      <pc:docMkLst>
        <pc:docMk/>
      </pc:docMkLst>
      <pc:sldChg chg="modSp">
        <pc:chgData name="EMANUELE ROMANO" userId="S::emanuele.romano@cnr.it::372e0b7f-2ae2-41dc-af3d-d027071e1aa2" providerId="AD" clId="Web-{7F9F13EB-4AC1-416D-9684-A1FE884BB889}" dt="2025-05-23T15:23:51.840" v="8" actId="1076"/>
        <pc:sldMkLst>
          <pc:docMk/>
          <pc:sldMk cId="3081699375" sldId="260"/>
        </pc:sldMkLst>
        <pc:spChg chg="mod">
          <ac:chgData name="EMANUELE ROMANO" userId="S::emanuele.romano@cnr.it::372e0b7f-2ae2-41dc-af3d-d027071e1aa2" providerId="AD" clId="Web-{7F9F13EB-4AC1-416D-9684-A1FE884BB889}" dt="2025-05-23T15:23:44.465" v="6" actId="20577"/>
          <ac:spMkLst>
            <pc:docMk/>
            <pc:sldMk cId="3081699375" sldId="260"/>
            <ac:spMk id="4" creationId="{D29291BB-558D-9429-8684-E10A1A796D81}"/>
          </ac:spMkLst>
        </pc:spChg>
        <pc:spChg chg="mod">
          <ac:chgData name="EMANUELE ROMANO" userId="S::emanuele.romano@cnr.it::372e0b7f-2ae2-41dc-af3d-d027071e1aa2" providerId="AD" clId="Web-{7F9F13EB-4AC1-416D-9684-A1FE884BB889}" dt="2025-05-23T15:23:51.840" v="8" actId="1076"/>
          <ac:spMkLst>
            <pc:docMk/>
            <pc:sldMk cId="3081699375" sldId="260"/>
            <ac:spMk id="8" creationId="{B691C511-F02A-427C-596A-62196C8E59E7}"/>
          </ac:spMkLst>
        </pc:spChg>
      </pc:sldChg>
    </pc:docChg>
  </pc:docChgLst>
  <pc:docChgLst>
    <pc:chgData name="STEFANO MAMMOLA" userId="S::stefano.mammola@cnr.it::deb46189-24e4-4237-8678-45a711b1d508" providerId="AD" clId="Web-{90385343-CDC7-E971-8FB8-C12A10C9E6B8}"/>
    <pc:docChg chg="modSld">
      <pc:chgData name="STEFANO MAMMOLA" userId="S::stefano.mammola@cnr.it::deb46189-24e4-4237-8678-45a711b1d508" providerId="AD" clId="Web-{90385343-CDC7-E971-8FB8-C12A10C9E6B8}" dt="2025-05-23T12:36:38.706" v="4" actId="1076"/>
      <pc:docMkLst>
        <pc:docMk/>
      </pc:docMkLst>
      <pc:sldChg chg="addSp delSp modSp">
        <pc:chgData name="STEFANO MAMMOLA" userId="S::stefano.mammola@cnr.it::deb46189-24e4-4237-8678-45a711b1d508" providerId="AD" clId="Web-{90385343-CDC7-E971-8FB8-C12A10C9E6B8}" dt="2025-05-23T12:36:38.706" v="4" actId="1076"/>
        <pc:sldMkLst>
          <pc:docMk/>
          <pc:sldMk cId="873694641" sldId="262"/>
        </pc:sldMkLst>
        <pc:picChg chg="add mod">
          <ac:chgData name="STEFANO MAMMOLA" userId="S::stefano.mammola@cnr.it::deb46189-24e4-4237-8678-45a711b1d508" providerId="AD" clId="Web-{90385343-CDC7-E971-8FB8-C12A10C9E6B8}" dt="2025-05-23T12:36:38.706" v="4" actId="1076"/>
          <ac:picMkLst>
            <pc:docMk/>
            <pc:sldMk cId="873694641" sldId="262"/>
            <ac:picMk id="3" creationId="{EE9389ED-34A2-3C37-57C3-1532EDA93E20}"/>
          </ac:picMkLst>
        </pc:picChg>
        <pc:picChg chg="del">
          <ac:chgData name="STEFANO MAMMOLA" userId="S::stefano.mammola@cnr.it::deb46189-24e4-4237-8678-45a711b1d508" providerId="AD" clId="Web-{90385343-CDC7-E971-8FB8-C12A10C9E6B8}" dt="2025-05-23T12:36:30.643" v="0"/>
          <ac:picMkLst>
            <pc:docMk/>
            <pc:sldMk cId="873694641" sldId="262"/>
            <ac:picMk id="4" creationId="{1ABCE260-30F0-C243-02BA-9FFE26003161}"/>
          </ac:picMkLst>
        </pc:picChg>
      </pc:sldChg>
    </pc:docChg>
  </pc:docChgLst>
  <pc:docChgLst>
    <pc:chgData name="ELEONORA REGATTIERI" userId="S::eleonora.regattieri@cnr.it::b4eb8136-f89b-49af-bad7-a87873c3fe70" providerId="AD" clId="Web-{1A516115-0CCA-685B-B9BE-3884A99C6BFA}"/>
    <pc:docChg chg="modSld">
      <pc:chgData name="ELEONORA REGATTIERI" userId="S::eleonora.regattieri@cnr.it::b4eb8136-f89b-49af-bad7-a87873c3fe70" providerId="AD" clId="Web-{1A516115-0CCA-685B-B9BE-3884A99C6BFA}" dt="2025-05-24T09:46:22.741" v="26" actId="20577"/>
      <pc:docMkLst>
        <pc:docMk/>
      </pc:docMkLst>
      <pc:sldChg chg="addSp modSp modNotes">
        <pc:chgData name="ELEONORA REGATTIERI" userId="S::eleonora.regattieri@cnr.it::b4eb8136-f89b-49af-bad7-a87873c3fe70" providerId="AD" clId="Web-{1A516115-0CCA-685B-B9BE-3884A99C6BFA}" dt="2025-05-24T09:46:22.741" v="26" actId="20577"/>
        <pc:sldMkLst>
          <pc:docMk/>
          <pc:sldMk cId="2562961250" sldId="267"/>
        </pc:sldMkLst>
        <pc:spChg chg="mod">
          <ac:chgData name="ELEONORA REGATTIERI" userId="S::eleonora.regattieri@cnr.it::b4eb8136-f89b-49af-bad7-a87873c3fe70" providerId="AD" clId="Web-{1A516115-0CCA-685B-B9BE-3884A99C6BFA}" dt="2025-05-24T09:46:22.741" v="26" actId="20577"/>
          <ac:spMkLst>
            <pc:docMk/>
            <pc:sldMk cId="2562961250" sldId="267"/>
            <ac:spMk id="3" creationId="{6354346A-6703-BB58-9C39-C462F5578A97}"/>
          </ac:spMkLst>
        </pc:spChg>
        <pc:spChg chg="add mod">
          <ac:chgData name="ELEONORA REGATTIERI" userId="S::eleonora.regattieri@cnr.it::b4eb8136-f89b-49af-bad7-a87873c3fe70" providerId="AD" clId="Web-{1A516115-0CCA-685B-B9BE-3884A99C6BFA}" dt="2025-05-24T09:45:56.897" v="21" actId="14100"/>
          <ac:spMkLst>
            <pc:docMk/>
            <pc:sldMk cId="2562961250" sldId="267"/>
            <ac:spMk id="5" creationId="{0B260F65-DF39-E54C-5646-94BAC83B1B97}"/>
          </ac:spMkLst>
        </pc:spChg>
        <pc:spChg chg="add mod">
          <ac:chgData name="ELEONORA REGATTIERI" userId="S::eleonora.regattieri@cnr.it::b4eb8136-f89b-49af-bad7-a87873c3fe70" providerId="AD" clId="Web-{1A516115-0CCA-685B-B9BE-3884A99C6BFA}" dt="2025-05-24T09:46:10.679" v="24" actId="20577"/>
          <ac:spMkLst>
            <pc:docMk/>
            <pc:sldMk cId="2562961250" sldId="267"/>
            <ac:spMk id="6" creationId="{01413C86-E010-68DD-9B8A-08205663A15E}"/>
          </ac:spMkLst>
        </pc:spChg>
        <pc:picChg chg="add mod">
          <ac:chgData name="ELEONORA REGATTIERI" userId="S::eleonora.regattieri@cnr.it::b4eb8136-f89b-49af-bad7-a87873c3fe70" providerId="AD" clId="Web-{1A516115-0CCA-685B-B9BE-3884A99C6BFA}" dt="2025-05-24T09:44:34.926" v="6" actId="1076"/>
          <ac:picMkLst>
            <pc:docMk/>
            <pc:sldMk cId="2562961250" sldId="267"/>
            <ac:picMk id="4" creationId="{90626C2B-C3C1-1B8D-21BC-91C1D90B37EF}"/>
          </ac:picMkLst>
        </pc:picChg>
      </pc:sldChg>
    </pc:docChg>
  </pc:docChgLst>
  <pc:docChgLst>
    <pc:chgData name="EMANUELE ROMANO" userId="S::emanuele.romano@cnr.it::372e0b7f-2ae2-41dc-af3d-d027071e1aa2" providerId="AD" clId="Web-{ABB84EE2-DB06-41D3-88BF-29AFD2C4A915}"/>
    <pc:docChg chg="modSld">
      <pc:chgData name="EMANUELE ROMANO" userId="S::emanuele.romano@cnr.it::372e0b7f-2ae2-41dc-af3d-d027071e1aa2" providerId="AD" clId="Web-{ABB84EE2-DB06-41D3-88BF-29AFD2C4A915}" dt="2025-05-27T07:44:35.658" v="1" actId="20577"/>
      <pc:docMkLst>
        <pc:docMk/>
      </pc:docMkLst>
      <pc:sldChg chg="modSp">
        <pc:chgData name="EMANUELE ROMANO" userId="S::emanuele.romano@cnr.it::372e0b7f-2ae2-41dc-af3d-d027071e1aa2" providerId="AD" clId="Web-{ABB84EE2-DB06-41D3-88BF-29AFD2C4A915}" dt="2025-05-27T07:44:35.658" v="1" actId="20577"/>
        <pc:sldMkLst>
          <pc:docMk/>
          <pc:sldMk cId="2562961250" sldId="267"/>
        </pc:sldMkLst>
        <pc:spChg chg="mod">
          <ac:chgData name="EMANUELE ROMANO" userId="S::emanuele.romano@cnr.it::372e0b7f-2ae2-41dc-af3d-d027071e1aa2" providerId="AD" clId="Web-{ABB84EE2-DB06-41D3-88BF-29AFD2C4A915}" dt="2025-05-27T07:44:35.658" v="1" actId="20577"/>
          <ac:spMkLst>
            <pc:docMk/>
            <pc:sldMk cId="2562961250" sldId="267"/>
            <ac:spMk id="3" creationId="{6354346A-6703-BB58-9C39-C462F5578A97}"/>
          </ac:spMkLst>
        </pc:spChg>
      </pc:sldChg>
    </pc:docChg>
  </pc:docChgLst>
  <pc:docChgLst>
    <pc:chgData name="ELEONORA REGATTIERI" userId="S::eleonora.regattieri@cnr.it::b4eb8136-f89b-49af-bad7-a87873c3fe70" providerId="AD" clId="Web-{F250415F-95FC-D625-94EF-6669D5E1DE33}"/>
    <pc:docChg chg="modSld">
      <pc:chgData name="ELEONORA REGATTIERI" userId="S::eleonora.regattieri@cnr.it::b4eb8136-f89b-49af-bad7-a87873c3fe70" providerId="AD" clId="Web-{F250415F-95FC-D625-94EF-6669D5E1DE33}" dt="2025-05-23T12:10:10.768" v="790" actId="20577"/>
      <pc:docMkLst>
        <pc:docMk/>
      </pc:docMkLst>
      <pc:sldChg chg="modSp">
        <pc:chgData name="ELEONORA REGATTIERI" userId="S::eleonora.regattieri@cnr.it::b4eb8136-f89b-49af-bad7-a87873c3fe70" providerId="AD" clId="Web-{F250415F-95FC-D625-94EF-6669D5E1DE33}" dt="2025-05-23T12:10:10.768" v="790" actId="20577"/>
        <pc:sldMkLst>
          <pc:docMk/>
          <pc:sldMk cId="2562961250" sldId="267"/>
        </pc:sldMkLst>
        <pc:spChg chg="mod">
          <ac:chgData name="ELEONORA REGATTIERI" userId="S::eleonora.regattieri@cnr.it::b4eb8136-f89b-49af-bad7-a87873c3fe70" providerId="AD" clId="Web-{F250415F-95FC-D625-94EF-6669D5E1DE33}" dt="2025-05-23T12:10:10.768" v="790" actId="20577"/>
          <ac:spMkLst>
            <pc:docMk/>
            <pc:sldMk cId="2562961250" sldId="267"/>
            <ac:spMk id="3" creationId="{6354346A-6703-BB58-9C39-C462F5578A97}"/>
          </ac:spMkLst>
        </pc:spChg>
      </pc:sldChg>
      <pc:sldChg chg="modSp">
        <pc:chgData name="ELEONORA REGATTIERI" userId="S::eleonora.regattieri@cnr.it::b4eb8136-f89b-49af-bad7-a87873c3fe70" providerId="AD" clId="Web-{F250415F-95FC-D625-94EF-6669D5E1DE33}" dt="2025-05-23T11:46:12.733" v="2" actId="1076"/>
        <pc:sldMkLst>
          <pc:docMk/>
          <pc:sldMk cId="600798176" sldId="268"/>
        </pc:sldMkLst>
        <pc:picChg chg="mod">
          <ac:chgData name="ELEONORA REGATTIERI" userId="S::eleonora.regattieri@cnr.it::b4eb8136-f89b-49af-bad7-a87873c3fe70" providerId="AD" clId="Web-{F250415F-95FC-D625-94EF-6669D5E1DE33}" dt="2025-05-23T11:46:12.733" v="2" actId="1076"/>
          <ac:picMkLst>
            <pc:docMk/>
            <pc:sldMk cId="600798176" sldId="268"/>
            <ac:picMk id="19" creationId="{C8F75BD1-1CC5-AF0B-D406-ABDD609DD97A}"/>
          </ac:picMkLst>
        </pc:picChg>
      </pc:sldChg>
    </pc:docChg>
  </pc:docChgLst>
  <pc:docChgLst>
    <pc:chgData name="MARZIA ROVERE" userId="S::marzia.rovere@cnr.it::d3355609-ceec-4663-b91e-e5c68567e917" providerId="AD" clId="Web-{24D9D055-CB9C-6EE2-3654-3BD8943BDF0E}"/>
    <pc:docChg chg="modSld">
      <pc:chgData name="MARZIA ROVERE" userId="S::marzia.rovere@cnr.it::d3355609-ceec-4663-b91e-e5c68567e917" providerId="AD" clId="Web-{24D9D055-CB9C-6EE2-3654-3BD8943BDF0E}" dt="2025-05-23T17:56:49.764" v="11" actId="1076"/>
      <pc:docMkLst>
        <pc:docMk/>
      </pc:docMkLst>
      <pc:sldChg chg="addSp delSp modSp">
        <pc:chgData name="MARZIA ROVERE" userId="S::marzia.rovere@cnr.it::d3355609-ceec-4663-b91e-e5c68567e917" providerId="AD" clId="Web-{24D9D055-CB9C-6EE2-3654-3BD8943BDF0E}" dt="2025-05-23T17:56:49.764" v="11" actId="1076"/>
        <pc:sldMkLst>
          <pc:docMk/>
          <pc:sldMk cId="1943926385" sldId="259"/>
        </pc:sldMkLst>
        <pc:spChg chg="del">
          <ac:chgData name="MARZIA ROVERE" userId="S::marzia.rovere@cnr.it::d3355609-ceec-4663-b91e-e5c68567e917" providerId="AD" clId="Web-{24D9D055-CB9C-6EE2-3654-3BD8943BDF0E}" dt="2025-05-23T17:28:34.755" v="0"/>
          <ac:spMkLst>
            <pc:docMk/>
            <pc:sldMk cId="1943926385" sldId="259"/>
            <ac:spMk id="3" creationId="{0C00CFB3-0697-3961-FFCF-DD3F7703DD72}"/>
          </ac:spMkLst>
        </pc:spChg>
        <pc:picChg chg="add del mod">
          <ac:chgData name="MARZIA ROVERE" userId="S::marzia.rovere@cnr.it::d3355609-ceec-4663-b91e-e5c68567e917" providerId="AD" clId="Web-{24D9D055-CB9C-6EE2-3654-3BD8943BDF0E}" dt="2025-05-23T17:28:50.490" v="2"/>
          <ac:picMkLst>
            <pc:docMk/>
            <pc:sldMk cId="1943926385" sldId="259"/>
            <ac:picMk id="4" creationId="{31E0D586-3DC7-6525-BD52-ADC32099ECF5}"/>
          </ac:picMkLst>
        </pc:picChg>
        <pc:picChg chg="add mod">
          <ac:chgData name="MARZIA ROVERE" userId="S::marzia.rovere@cnr.it::d3355609-ceec-4663-b91e-e5c68567e917" providerId="AD" clId="Web-{24D9D055-CB9C-6EE2-3654-3BD8943BDF0E}" dt="2025-05-23T17:56:49.764" v="11" actId="1076"/>
          <ac:picMkLst>
            <pc:docMk/>
            <pc:sldMk cId="1943926385" sldId="259"/>
            <ac:picMk id="5" creationId="{C44A2093-D206-1DEB-0CF2-EBAF89F63CDA}"/>
          </ac:picMkLst>
        </pc:picChg>
      </pc:sldChg>
      <pc:sldChg chg="addSp delSp modSp">
        <pc:chgData name="MARZIA ROVERE" userId="S::marzia.rovere@cnr.it::d3355609-ceec-4663-b91e-e5c68567e917" providerId="AD" clId="Web-{24D9D055-CB9C-6EE2-3654-3BD8943BDF0E}" dt="2025-05-23T17:56:37.045" v="9" actId="1076"/>
        <pc:sldMkLst>
          <pc:docMk/>
          <pc:sldMk cId="840492744" sldId="265"/>
        </pc:sldMkLst>
        <pc:spChg chg="del">
          <ac:chgData name="MARZIA ROVERE" userId="S::marzia.rovere@cnr.it::d3355609-ceec-4663-b91e-e5c68567e917" providerId="AD" clId="Web-{24D9D055-CB9C-6EE2-3654-3BD8943BDF0E}" dt="2025-05-23T17:33:03.159" v="5"/>
          <ac:spMkLst>
            <pc:docMk/>
            <pc:sldMk cId="840492744" sldId="265"/>
            <ac:spMk id="3" creationId="{1EF5032B-E6D2-BCA6-DE7A-EB520D541A84}"/>
          </ac:spMkLst>
        </pc:spChg>
        <pc:picChg chg="add del mod">
          <ac:chgData name="MARZIA ROVERE" userId="S::marzia.rovere@cnr.it::d3355609-ceec-4663-b91e-e5c68567e917" providerId="AD" clId="Web-{24D9D055-CB9C-6EE2-3654-3BD8943BDF0E}" dt="2025-05-23T17:54:47.760" v="7"/>
          <ac:picMkLst>
            <pc:docMk/>
            <pc:sldMk cId="840492744" sldId="265"/>
            <ac:picMk id="3" creationId="{F941D38D-046E-2DA4-B4AC-BB6DCAF9B3EA}"/>
          </ac:picMkLst>
        </pc:picChg>
        <pc:picChg chg="add mod">
          <ac:chgData name="MARZIA ROVERE" userId="S::marzia.rovere@cnr.it::d3355609-ceec-4663-b91e-e5c68567e917" providerId="AD" clId="Web-{24D9D055-CB9C-6EE2-3654-3BD8943BDF0E}" dt="2025-05-23T17:56:37.045" v="9" actId="1076"/>
          <ac:picMkLst>
            <pc:docMk/>
            <pc:sldMk cId="840492744" sldId="265"/>
            <ac:picMk id="4" creationId="{ACE82B40-725F-53A3-A891-C347EEE30173}"/>
          </ac:picMkLst>
        </pc:picChg>
      </pc:sldChg>
    </pc:docChg>
  </pc:docChgLst>
  <pc:docChgLst>
    <pc:chgData name="MARZIA CIAMPITTIELLO" userId="S::marzia.ciampittiello@cnr.it::3865bb05-6090-4489-b5ed-69e310c0bacf" providerId="AD" clId="Web-{78BE7C0B-E8EE-948E-76EC-841C0DD19DE5}"/>
    <pc:docChg chg="modSld">
      <pc:chgData name="MARZIA CIAMPITTIELLO" userId="S::marzia.ciampittiello@cnr.it::3865bb05-6090-4489-b5ed-69e310c0bacf" providerId="AD" clId="Web-{78BE7C0B-E8EE-948E-76EC-841C0DD19DE5}" dt="2025-05-27T13:21:12.474" v="47"/>
      <pc:docMkLst>
        <pc:docMk/>
      </pc:docMkLst>
      <pc:sldChg chg="addSp delSp modSp">
        <pc:chgData name="MARZIA CIAMPITTIELLO" userId="S::marzia.ciampittiello@cnr.it::3865bb05-6090-4489-b5ed-69e310c0bacf" providerId="AD" clId="Web-{78BE7C0B-E8EE-948E-76EC-841C0DD19DE5}" dt="2025-05-27T13:21:12.474" v="47"/>
        <pc:sldMkLst>
          <pc:docMk/>
          <pc:sldMk cId="449632609" sldId="263"/>
        </pc:sldMkLst>
        <pc:spChg chg="mod">
          <ac:chgData name="MARZIA CIAMPITTIELLO" userId="S::marzia.ciampittiello@cnr.it::3865bb05-6090-4489-b5ed-69e310c0bacf" providerId="AD" clId="Web-{78BE7C0B-E8EE-948E-76EC-841C0DD19DE5}" dt="2025-05-27T12:06:48.348" v="46" actId="20577"/>
          <ac:spMkLst>
            <pc:docMk/>
            <pc:sldMk cId="449632609" sldId="263"/>
            <ac:spMk id="3" creationId="{6B1792C3-B3D6-223B-2E2A-3866E7AF55B4}"/>
          </ac:spMkLst>
        </pc:spChg>
        <pc:picChg chg="add del mod modCrop">
          <ac:chgData name="MARZIA CIAMPITTIELLO" userId="S::marzia.ciampittiello@cnr.it::3865bb05-6090-4489-b5ed-69e310c0bacf" providerId="AD" clId="Web-{78BE7C0B-E8EE-948E-76EC-841C0DD19DE5}" dt="2025-05-27T13:21:12.474" v="47"/>
          <ac:picMkLst>
            <pc:docMk/>
            <pc:sldMk cId="449632609" sldId="263"/>
            <ac:picMk id="4" creationId="{EFE8882A-F4FD-CCCD-0C98-7261294B56A0}"/>
          </ac:picMkLst>
        </pc:picChg>
      </pc:sldChg>
    </pc:docChg>
  </pc:docChgLst>
  <pc:docChgLst>
    <pc:chgData name="SIMONE STERLACCHINI" userId="S::simone.sterlacchini@cnr.it::929cfb8d-d7fa-404e-9d75-1d45f973660f" providerId="AD" clId="Web-{B228CDDB-0186-2BEE-8769-7D4B89CA6BAF}"/>
    <pc:docChg chg="modSld">
      <pc:chgData name="SIMONE STERLACCHINI" userId="S::simone.sterlacchini@cnr.it::929cfb8d-d7fa-404e-9d75-1d45f973660f" providerId="AD" clId="Web-{B228CDDB-0186-2BEE-8769-7D4B89CA6BAF}" dt="2025-05-26T07:02:06.047" v="21" actId="1076"/>
      <pc:docMkLst>
        <pc:docMk/>
      </pc:docMkLst>
      <pc:sldChg chg="addSp delSp modSp">
        <pc:chgData name="SIMONE STERLACCHINI" userId="S::simone.sterlacchini@cnr.it::929cfb8d-d7fa-404e-9d75-1d45f973660f" providerId="AD" clId="Web-{B228CDDB-0186-2BEE-8769-7D4B89CA6BAF}" dt="2025-05-26T07:01:43.718" v="16" actId="14100"/>
        <pc:sldMkLst>
          <pc:docMk/>
          <pc:sldMk cId="457834778" sldId="269"/>
        </pc:sldMkLst>
        <pc:picChg chg="add mod modCrop">
          <ac:chgData name="SIMONE STERLACCHINI" userId="S::simone.sterlacchini@cnr.it::929cfb8d-d7fa-404e-9d75-1d45f973660f" providerId="AD" clId="Web-{B228CDDB-0186-2BEE-8769-7D4B89CA6BAF}" dt="2025-05-26T07:01:43.718" v="16" actId="14100"/>
          <ac:picMkLst>
            <pc:docMk/>
            <pc:sldMk cId="457834778" sldId="269"/>
            <ac:picMk id="3" creationId="{143A64D0-07D5-8F85-0651-2021F89BA3B6}"/>
          </ac:picMkLst>
        </pc:picChg>
        <pc:picChg chg="del">
          <ac:chgData name="SIMONE STERLACCHINI" userId="S::simone.sterlacchini@cnr.it::929cfb8d-d7fa-404e-9d75-1d45f973660f" providerId="AD" clId="Web-{B228CDDB-0186-2BEE-8769-7D4B89CA6BAF}" dt="2025-05-26T07:01:22.624" v="11"/>
          <ac:picMkLst>
            <pc:docMk/>
            <pc:sldMk cId="457834778" sldId="269"/>
            <ac:picMk id="4" creationId="{58D99337-4B45-7323-812D-713978B0A60E}"/>
          </ac:picMkLst>
        </pc:picChg>
      </pc:sldChg>
      <pc:sldChg chg="addSp delSp modSp">
        <pc:chgData name="SIMONE STERLACCHINI" userId="S::simone.sterlacchini@cnr.it::929cfb8d-d7fa-404e-9d75-1d45f973660f" providerId="AD" clId="Web-{B228CDDB-0186-2BEE-8769-7D4B89CA6BAF}" dt="2025-05-26T07:02:06.047" v="21" actId="1076"/>
        <pc:sldMkLst>
          <pc:docMk/>
          <pc:sldMk cId="1642209399" sldId="270"/>
        </pc:sldMkLst>
        <pc:picChg chg="del">
          <ac:chgData name="SIMONE STERLACCHINI" userId="S::simone.sterlacchini@cnr.it::929cfb8d-d7fa-404e-9d75-1d45f973660f" providerId="AD" clId="Web-{B228CDDB-0186-2BEE-8769-7D4B89CA6BAF}" dt="2025-05-26T06:59:10.119" v="0"/>
          <ac:picMkLst>
            <pc:docMk/>
            <pc:sldMk cId="1642209399" sldId="270"/>
            <ac:picMk id="3" creationId="{BFBC6382-A42B-6D5D-AF3E-FCC0CD1586CA}"/>
          </ac:picMkLst>
        </pc:picChg>
        <pc:picChg chg="add mod">
          <ac:chgData name="SIMONE STERLACCHINI" userId="S::simone.sterlacchini@cnr.it::929cfb8d-d7fa-404e-9d75-1d45f973660f" providerId="AD" clId="Web-{B228CDDB-0186-2BEE-8769-7D4B89CA6BAF}" dt="2025-05-26T07:02:00.734" v="19" actId="14100"/>
          <ac:picMkLst>
            <pc:docMk/>
            <pc:sldMk cId="1642209399" sldId="270"/>
            <ac:picMk id="4" creationId="{E90CCEC0-C4BA-BF72-71BF-67AB5AF7777B}"/>
          </ac:picMkLst>
        </pc:picChg>
        <pc:picChg chg="mod">
          <ac:chgData name="SIMONE STERLACCHINI" userId="S::simone.sterlacchini@cnr.it::929cfb8d-d7fa-404e-9d75-1d45f973660f" providerId="AD" clId="Web-{B228CDDB-0186-2BEE-8769-7D4B89CA6BAF}" dt="2025-05-26T07:02:06.047" v="21" actId="1076"/>
          <ac:picMkLst>
            <pc:docMk/>
            <pc:sldMk cId="1642209399" sldId="270"/>
            <ac:picMk id="6" creationId="{FE097916-0C08-DDE2-D445-B1BE3A1525B5}"/>
          </ac:picMkLst>
        </pc:picChg>
      </pc:sldChg>
    </pc:docChg>
  </pc:docChgLst>
  <pc:docChgLst>
    <pc:chgData name="EMANUELE ROMANO" userId="S::emanuele.romano@cnr.it::372e0b7f-2ae2-41dc-af3d-d027071e1aa2" providerId="AD" clId="Web-{18479D43-7C90-49A8-B4D0-4E371BB6472B}"/>
    <pc:docChg chg="modSld">
      <pc:chgData name="EMANUELE ROMANO" userId="S::emanuele.romano@cnr.it::372e0b7f-2ae2-41dc-af3d-d027071e1aa2" providerId="AD" clId="Web-{18479D43-7C90-49A8-B4D0-4E371BB6472B}" dt="2025-05-21T11:38:00.508" v="25"/>
      <pc:docMkLst>
        <pc:docMk/>
      </pc:docMkLst>
      <pc:sldChg chg="addSp delSp modSp">
        <pc:chgData name="EMANUELE ROMANO" userId="S::emanuele.romano@cnr.it::372e0b7f-2ae2-41dc-af3d-d027071e1aa2" providerId="AD" clId="Web-{18479D43-7C90-49A8-B4D0-4E371BB6472B}" dt="2025-05-21T11:37:21.600" v="20"/>
        <pc:sldMkLst>
          <pc:docMk/>
          <pc:sldMk cId="3465708027" sldId="258"/>
        </pc:sldMkLst>
        <pc:spChg chg="del">
          <ac:chgData name="EMANUELE ROMANO" userId="S::emanuele.romano@cnr.it::372e0b7f-2ae2-41dc-af3d-d027071e1aa2" providerId="AD" clId="Web-{18479D43-7C90-49A8-B4D0-4E371BB6472B}" dt="2025-05-21T11:34:45.500" v="1"/>
          <ac:spMkLst>
            <pc:docMk/>
            <pc:sldMk cId="3465708027" sldId="258"/>
            <ac:spMk id="3" creationId="{D5337F46-9796-AFCC-F014-48F6BA6CF11E}"/>
          </ac:spMkLst>
        </pc:spChg>
        <pc:spChg chg="add mod">
          <ac:chgData name="EMANUELE ROMANO" userId="S::emanuele.romano@cnr.it::372e0b7f-2ae2-41dc-af3d-d027071e1aa2" providerId="AD" clId="Web-{18479D43-7C90-49A8-B4D0-4E371BB6472B}" dt="2025-05-21T11:37:21.600" v="20"/>
          <ac:spMkLst>
            <pc:docMk/>
            <pc:sldMk cId="3465708027" sldId="258"/>
            <ac:spMk id="6" creationId="{ED073628-E153-C329-193D-B72CCBFA3600}"/>
          </ac:spMkLst>
        </pc:spChg>
        <pc:picChg chg="add del mod ord">
          <ac:chgData name="EMANUELE ROMANO" userId="S::emanuele.romano@cnr.it::372e0b7f-2ae2-41dc-af3d-d027071e1aa2" providerId="AD" clId="Web-{18479D43-7C90-49A8-B4D0-4E371BB6472B}" dt="2025-05-21T11:37:21.600" v="20"/>
          <ac:picMkLst>
            <pc:docMk/>
            <pc:sldMk cId="3465708027" sldId="258"/>
            <ac:picMk id="4" creationId="{77408979-8EC0-409A-3DCE-904C0838534E}"/>
          </ac:picMkLst>
        </pc:picChg>
      </pc:sldChg>
      <pc:sldChg chg="addSp delSp modSp addAnim delAnim modAnim">
        <pc:chgData name="EMANUELE ROMANO" userId="S::emanuele.romano@cnr.it::372e0b7f-2ae2-41dc-af3d-d027071e1aa2" providerId="AD" clId="Web-{18479D43-7C90-49A8-B4D0-4E371BB6472B}" dt="2025-05-21T11:38:00.508" v="25"/>
        <pc:sldMkLst>
          <pc:docMk/>
          <pc:sldMk cId="600798176" sldId="268"/>
        </pc:sldMkLst>
        <pc:spChg chg="add mod">
          <ac:chgData name="EMANUELE ROMANO" userId="S::emanuele.romano@cnr.it::372e0b7f-2ae2-41dc-af3d-d027071e1aa2" providerId="AD" clId="Web-{18479D43-7C90-49A8-B4D0-4E371BB6472B}" dt="2025-05-21T11:36:55.630" v="19"/>
          <ac:spMkLst>
            <pc:docMk/>
            <pc:sldMk cId="600798176" sldId="268"/>
            <ac:spMk id="3" creationId="{093D565B-C37C-A766-5450-2C03DADB3903}"/>
          </ac:spMkLst>
        </pc:spChg>
        <pc:picChg chg="add mod">
          <ac:chgData name="EMANUELE ROMANO" userId="S::emanuele.romano@cnr.it::372e0b7f-2ae2-41dc-af3d-d027071e1aa2" providerId="AD" clId="Web-{18479D43-7C90-49A8-B4D0-4E371BB6472B}" dt="2025-05-21T11:37:35.461" v="23" actId="14100"/>
          <ac:picMkLst>
            <pc:docMk/>
            <pc:sldMk cId="600798176" sldId="268"/>
            <ac:picMk id="19" creationId="{C8F75BD1-1CC5-AF0B-D406-ABDD609DD97A}"/>
          </ac:picMkLst>
        </pc:picChg>
        <pc:picChg chg="del">
          <ac:chgData name="EMANUELE ROMANO" userId="S::emanuele.romano@cnr.it::372e0b7f-2ae2-41dc-af3d-d027071e1aa2" providerId="AD" clId="Web-{18479D43-7C90-49A8-B4D0-4E371BB6472B}" dt="2025-05-21T11:34:41.189" v="0"/>
          <ac:picMkLst>
            <pc:docMk/>
            <pc:sldMk cId="600798176" sldId="268"/>
            <ac:picMk id="34" creationId="{69C1E7F0-35F4-7B83-587C-0B8BBC220B9C}"/>
          </ac:picMkLst>
        </pc:picChg>
      </pc:sldChg>
    </pc:docChg>
  </pc:docChgLst>
  <pc:docChgLst>
    <pc:chgData name="MARIA TERESA BRUNETTI" userId="S::mariateresa.brunetti@cnr.it::eb5cd979-97c3-4927-8cdd-d2112aecc8b0" providerId="AD" clId="Web-{0E579BED-B073-BD18-0381-C61C67F8E174}"/>
    <pc:docChg chg="modSld">
      <pc:chgData name="MARIA TERESA BRUNETTI" userId="S::mariateresa.brunetti@cnr.it::eb5cd979-97c3-4927-8cdd-d2112aecc8b0" providerId="AD" clId="Web-{0E579BED-B073-BD18-0381-C61C67F8E174}" dt="2025-05-22T10:36:34.042" v="1" actId="14100"/>
      <pc:docMkLst>
        <pc:docMk/>
      </pc:docMkLst>
      <pc:sldChg chg="modSp">
        <pc:chgData name="MARIA TERESA BRUNETTI" userId="S::mariateresa.brunetti@cnr.it::eb5cd979-97c3-4927-8cdd-d2112aecc8b0" providerId="AD" clId="Web-{0E579BED-B073-BD18-0381-C61C67F8E174}" dt="2025-05-22T10:36:34.042" v="1" actId="14100"/>
        <pc:sldMkLst>
          <pc:docMk/>
          <pc:sldMk cId="2110380526" sldId="266"/>
        </pc:sldMkLst>
        <pc:picChg chg="mod">
          <ac:chgData name="MARIA TERESA BRUNETTI" userId="S::mariateresa.brunetti@cnr.it::eb5cd979-97c3-4927-8cdd-d2112aecc8b0" providerId="AD" clId="Web-{0E579BED-B073-BD18-0381-C61C67F8E174}" dt="2025-05-22T10:36:34.042" v="1" actId="14100"/>
          <ac:picMkLst>
            <pc:docMk/>
            <pc:sldMk cId="2110380526" sldId="266"/>
            <ac:picMk id="4" creationId="{9DC5FBF6-0478-6CFF-363D-C742FCCAD645}"/>
          </ac:picMkLst>
        </pc:picChg>
      </pc:sldChg>
    </pc:docChg>
  </pc:docChgLst>
  <pc:docChgLst>
    <pc:chgData clId="Web-{131C61FB-740D-4EF5-9266-EDBF01337956}"/>
    <pc:docChg chg="modSld">
      <pc:chgData name="" userId="" providerId="" clId="Web-{131C61FB-740D-4EF5-9266-EDBF01337956}" dt="2025-05-24T15:45:43.013" v="0" actId="14100"/>
      <pc:docMkLst>
        <pc:docMk/>
      </pc:docMkLst>
      <pc:sldChg chg="modSp">
        <pc:chgData name="" userId="" providerId="" clId="Web-{131C61FB-740D-4EF5-9266-EDBF01337956}" dt="2025-05-24T15:45:43.013" v="0" actId="14100"/>
        <pc:sldMkLst>
          <pc:docMk/>
          <pc:sldMk cId="23173805" sldId="256"/>
        </pc:sldMkLst>
        <pc:picChg chg="mod">
          <ac:chgData name="" userId="" providerId="" clId="Web-{131C61FB-740D-4EF5-9266-EDBF01337956}" dt="2025-05-24T15:45:43.013" v="0" actId="14100"/>
          <ac:picMkLst>
            <pc:docMk/>
            <pc:sldMk cId="23173805" sldId="256"/>
            <ac:picMk id="6" creationId="{98763DBA-7ED1-BB7F-92AD-45D9CB2508AB}"/>
          </ac:picMkLst>
        </pc:picChg>
      </pc:sldChg>
    </pc:docChg>
  </pc:docChgLst>
  <pc:docChgLst>
    <pc:chgData name="EMANUELE ROMANO" userId="S::emanuele.romano@cnr.it::372e0b7f-2ae2-41dc-af3d-d027071e1aa2" providerId="AD" clId="Web-{9D1AE6BA-DA4D-449A-ABDE-679F129A5668}"/>
    <pc:docChg chg="addSld delSld">
      <pc:chgData name="EMANUELE ROMANO" userId="S::emanuele.romano@cnr.it::372e0b7f-2ae2-41dc-af3d-d027071e1aa2" providerId="AD" clId="Web-{9D1AE6BA-DA4D-449A-ABDE-679F129A5668}" dt="2025-05-21T09:59:34.053" v="1"/>
      <pc:docMkLst>
        <pc:docMk/>
      </pc:docMkLst>
      <pc:sldChg chg="del">
        <pc:chgData name="EMANUELE ROMANO" userId="S::emanuele.romano@cnr.it::372e0b7f-2ae2-41dc-af3d-d027071e1aa2" providerId="AD" clId="Web-{9D1AE6BA-DA4D-449A-ABDE-679F129A5668}" dt="2025-05-21T09:59:34.053" v="1"/>
        <pc:sldMkLst>
          <pc:docMk/>
          <pc:sldMk cId="1764936779" sldId="257"/>
        </pc:sldMkLst>
      </pc:sldChg>
      <pc:sldChg chg="add">
        <pc:chgData name="EMANUELE ROMANO" userId="S::emanuele.romano@cnr.it::372e0b7f-2ae2-41dc-af3d-d027071e1aa2" providerId="AD" clId="Web-{9D1AE6BA-DA4D-449A-ABDE-679F129A5668}" dt="2025-05-21T09:59:27.287" v="0"/>
        <pc:sldMkLst>
          <pc:docMk/>
          <pc:sldMk cId="600798176" sldId="268"/>
        </pc:sldMkLst>
      </pc:sldChg>
    </pc:docChg>
  </pc:docChgLst>
  <pc:docChgLst>
    <pc:chgData name="EMANUELE ROMANO" userId="S::emanuele.romano@cnr.it::372e0b7f-2ae2-41dc-af3d-d027071e1aa2" providerId="AD" clId="Web-{131C61FB-740D-4EF5-9266-EDBF01337956}"/>
    <pc:docChg chg="modSld">
      <pc:chgData name="EMANUELE ROMANO" userId="S::emanuele.romano@cnr.it::372e0b7f-2ae2-41dc-af3d-d027071e1aa2" providerId="AD" clId="Web-{131C61FB-740D-4EF5-9266-EDBF01337956}" dt="2025-05-24T15:47:24.219" v="4" actId="1076"/>
      <pc:docMkLst>
        <pc:docMk/>
      </pc:docMkLst>
      <pc:sldChg chg="modSp">
        <pc:chgData name="EMANUELE ROMANO" userId="S::emanuele.romano@cnr.it::372e0b7f-2ae2-41dc-af3d-d027071e1aa2" providerId="AD" clId="Web-{131C61FB-740D-4EF5-9266-EDBF01337956}" dt="2025-05-24T15:47:24.219" v="4" actId="1076"/>
        <pc:sldMkLst>
          <pc:docMk/>
          <pc:sldMk cId="23173805" sldId="256"/>
        </pc:sldMkLst>
        <pc:picChg chg="ord">
          <ac:chgData name="EMANUELE ROMANO" userId="S::emanuele.romano@cnr.it::372e0b7f-2ae2-41dc-af3d-d027071e1aa2" providerId="AD" clId="Web-{131C61FB-740D-4EF5-9266-EDBF01337956}" dt="2025-05-24T15:47:13.422" v="3"/>
          <ac:picMkLst>
            <pc:docMk/>
            <pc:sldMk cId="23173805" sldId="256"/>
            <ac:picMk id="4" creationId="{306AADB0-38D9-43D8-F0B4-36C5AB05ECAA}"/>
          </ac:picMkLst>
        </pc:picChg>
        <pc:picChg chg="mod modCrop">
          <ac:chgData name="EMANUELE ROMANO" userId="S::emanuele.romano@cnr.it::372e0b7f-2ae2-41dc-af3d-d027071e1aa2" providerId="AD" clId="Web-{131C61FB-740D-4EF5-9266-EDBF01337956}" dt="2025-05-24T15:47:24.219" v="4" actId="1076"/>
          <ac:picMkLst>
            <pc:docMk/>
            <pc:sldMk cId="23173805" sldId="256"/>
            <ac:picMk id="6" creationId="{98763DBA-7ED1-BB7F-92AD-45D9CB2508AB}"/>
          </ac:picMkLst>
        </pc:picChg>
      </pc:sldChg>
    </pc:docChg>
  </pc:docChgLst>
  <pc:docChgLst>
    <pc:chgData name="STEFANO MAMMOLA" userId="S::stefano.mammola@cnr.it::deb46189-24e4-4237-8678-45a711b1d508" providerId="AD" clId="Web-{32456B4A-51A5-E10C-39B0-93F42C418179}"/>
    <pc:docChg chg="addSld delSld modSld">
      <pc:chgData name="STEFANO MAMMOLA" userId="S::stefano.mammola@cnr.it::deb46189-24e4-4237-8678-45a711b1d508" providerId="AD" clId="Web-{32456B4A-51A5-E10C-39B0-93F42C418179}" dt="2025-05-23T12:24:22.062" v="7" actId="1076"/>
      <pc:docMkLst>
        <pc:docMk/>
      </pc:docMkLst>
      <pc:sldChg chg="addSp delSp modSp add del mod setBg">
        <pc:chgData name="STEFANO MAMMOLA" userId="S::stefano.mammola@cnr.it::deb46189-24e4-4237-8678-45a711b1d508" providerId="AD" clId="Web-{32456B4A-51A5-E10C-39B0-93F42C418179}" dt="2025-05-23T12:24:22.062" v="7" actId="1076"/>
        <pc:sldMkLst>
          <pc:docMk/>
          <pc:sldMk cId="873694641" sldId="262"/>
        </pc:sldMkLst>
        <pc:spChg chg="mod">
          <ac:chgData name="STEFANO MAMMOLA" userId="S::stefano.mammola@cnr.it::deb46189-24e4-4237-8678-45a711b1d508" providerId="AD" clId="Web-{32456B4A-51A5-E10C-39B0-93F42C418179}" dt="2025-05-23T12:24:17.453" v="5"/>
          <ac:spMkLst>
            <pc:docMk/>
            <pc:sldMk cId="873694641" sldId="262"/>
            <ac:spMk id="2" creationId="{BB9F25BF-9CA8-D8F8-172B-8DC7584FF512}"/>
          </ac:spMkLst>
        </pc:spChg>
        <pc:spChg chg="del">
          <ac:chgData name="STEFANO MAMMOLA" userId="S::stefano.mammola@cnr.it::deb46189-24e4-4237-8678-45a711b1d508" providerId="AD" clId="Web-{32456B4A-51A5-E10C-39B0-93F42C418179}" dt="2025-05-23T12:21:15.479" v="0"/>
          <ac:spMkLst>
            <pc:docMk/>
            <pc:sldMk cId="873694641" sldId="262"/>
            <ac:spMk id="3" creationId="{269758BF-37B9-679E-EADE-2221D491562C}"/>
          </ac:spMkLst>
        </pc:spChg>
        <pc:spChg chg="add del">
          <ac:chgData name="STEFANO MAMMOLA" userId="S::stefano.mammola@cnr.it::deb46189-24e4-4237-8678-45a711b1d508" providerId="AD" clId="Web-{32456B4A-51A5-E10C-39B0-93F42C418179}" dt="2025-05-23T12:24:17.453" v="5"/>
          <ac:spMkLst>
            <pc:docMk/>
            <pc:sldMk cId="873694641" sldId="262"/>
            <ac:spMk id="11" creationId="{19F9BF86-FE94-4517-B97D-026C7515E589}"/>
          </ac:spMkLst>
        </pc:spChg>
        <pc:picChg chg="add mod">
          <ac:chgData name="STEFANO MAMMOLA" userId="S::stefano.mammola@cnr.it::deb46189-24e4-4237-8678-45a711b1d508" providerId="AD" clId="Web-{32456B4A-51A5-E10C-39B0-93F42C418179}" dt="2025-05-23T12:24:22.062" v="7" actId="1076"/>
          <ac:picMkLst>
            <pc:docMk/>
            <pc:sldMk cId="873694641" sldId="262"/>
            <ac:picMk id="4" creationId="{1ABCE260-30F0-C243-02BA-9FFE26003161}"/>
          </ac:picMkLst>
        </pc:picChg>
        <pc:cxnChg chg="add del">
          <ac:chgData name="STEFANO MAMMOLA" userId="S::stefano.mammola@cnr.it::deb46189-24e4-4237-8678-45a711b1d508" providerId="AD" clId="Web-{32456B4A-51A5-E10C-39B0-93F42C418179}" dt="2025-05-23T12:24:17.453" v="5"/>
          <ac:cxnSpMkLst>
            <pc:docMk/>
            <pc:sldMk cId="873694641" sldId="262"/>
            <ac:cxnSpMk id="9" creationId="{118E06E4-607B-144B-382B-AD3D06B1EE8C}"/>
          </ac:cxnSpMkLst>
        </pc:cxnChg>
        <pc:cxnChg chg="add del">
          <ac:chgData name="STEFANO MAMMOLA" userId="S::stefano.mammola@cnr.it::deb46189-24e4-4237-8678-45a711b1d508" providerId="AD" clId="Web-{32456B4A-51A5-E10C-39B0-93F42C418179}" dt="2025-05-23T12:24:17.453" v="5"/>
          <ac:cxnSpMkLst>
            <pc:docMk/>
            <pc:sldMk cId="873694641" sldId="262"/>
            <ac:cxnSpMk id="13" creationId="{6CA391F1-4B2C-521B-F6A5-52C74B30349D}"/>
          </ac:cxnSpMkLst>
        </pc:cxnChg>
      </pc:sldChg>
    </pc:docChg>
  </pc:docChgLst>
</pc:chgInfo>
</file>

<file path=ppt/comments/modernComment_108_25F701D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5E5465-EA5E-49A9-911C-807A9B46DCAC}" authorId="{264608EB-37EE-BA7C-7D9F-28C6B601E056}" status="resolved" created="2025-05-26T08:08:20.06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36944849" sldId="264"/>
      <ac:picMk id="4" creationId="{B9D0F8F6-2704-672E-88A6-45E7AFCED8A4}"/>
    </ac:deMkLst>
    <p188:txBody>
      <a:bodyPr/>
      <a:lstStyle/>
      <a:p>
        <a:r>
          <a:rPr lang="en-US"/>
          <a:t>Sono saltate tutte le vocali con accento nella parte finale delle parole. Spero non sia un grosso problema, é un bug del software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33209-778E-4A71-8FAD-350D3247D9D3}" type="datetimeFigureOut">
              <a:t>13/06/2025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A0758-3A37-4F0C-8776-80C537A53CE1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86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DISBA = Dipartimento Scienze </a:t>
            </a:r>
            <a:r>
              <a:rPr lang="it-IT" err="1"/>
              <a:t>Bio</a:t>
            </a:r>
            <a:r>
              <a:rPr lang="it-IT"/>
              <a:t>-Agroalimentari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DSFTM = Dipartimento Scienze fisiche e tecnologie della materia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>
                <a:solidFill>
                  <a:srgbClr val="002752"/>
                </a:solidFill>
                <a:effectLst/>
                <a:latin typeface="Roboto" panose="02000000000000000000" pitchFamily="2" charset="0"/>
              </a:rPr>
              <a:t>DIITET = </a:t>
            </a:r>
            <a:r>
              <a:rPr lang="it-IT" b="0" i="0" cap="all">
                <a:solidFill>
                  <a:srgbClr val="FFFFFF"/>
                </a:solidFill>
                <a:effectLst/>
                <a:latin typeface="Open Sans Condensed"/>
              </a:rPr>
              <a:t>Dipartimento di Ingegneria, ICT e Tecnologie per l'Energia e i Trasporti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>
                <a:solidFill>
                  <a:srgbClr val="002752"/>
                </a:solidFill>
                <a:effectLst/>
                <a:latin typeface="Roboto" panose="02000000000000000000" pitchFamily="2" charset="0"/>
              </a:rPr>
              <a:t>DSB = Dipartimento Scienze biomediche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>
                <a:solidFill>
                  <a:srgbClr val="002752"/>
                </a:solidFill>
                <a:effectLst/>
                <a:latin typeface="Roboto" panose="02000000000000000000" pitchFamily="2" charset="0"/>
              </a:rPr>
              <a:t>DSTCM = Dipartimento di Scienze chimiche e tecnologie dei materiali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>
                <a:solidFill>
                  <a:srgbClr val="002752"/>
                </a:solidFill>
                <a:effectLst/>
                <a:latin typeface="Roboto" panose="02000000000000000000" pitchFamily="2" charset="0"/>
              </a:rPr>
              <a:t>DSU = Dipartimento scienze umane e sociali</a:t>
            </a:r>
          </a:p>
          <a:p>
            <a:endParaRPr lang="it-IT"/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F2ED9-8D31-47E6-8528-E6B8F67D895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08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gruppi che hanno le maggiori interazioni sono natura scienza e società e il ciclo del carbonio. Ad oggi il GDL che sembra avere meno interazioni è quello delle geoscienze planetarie. In generale la maggior parte dei GDL conta dalle 6 alle 10 possibili interazioni/sinergie (ambiente e salute ne ha 4 ma non è stato compilato nulla quindi non posso escludere che ce ne siano di più)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A0758-3A37-4F0C-8776-80C537A53CE1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9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Da </a:t>
            </a:r>
            <a:r>
              <a:rPr lang="en-US" err="1">
                <a:ea typeface="Calibri"/>
                <a:cs typeface="Calibri"/>
              </a:rPr>
              <a:t>evidenziare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che</a:t>
            </a:r>
            <a:r>
              <a:rPr lang="en-US">
                <a:ea typeface="Calibri"/>
                <a:cs typeface="Calibri"/>
              </a:rPr>
              <a:t> il </a:t>
            </a:r>
            <a:r>
              <a:rPr lang="en-US" err="1">
                <a:ea typeface="Calibri"/>
                <a:cs typeface="Calibri"/>
              </a:rPr>
              <a:t>lavoro</a:t>
            </a:r>
            <a:r>
              <a:rPr lang="en-US">
                <a:ea typeface="Calibri"/>
                <a:cs typeface="Calibri"/>
              </a:rPr>
              <a:t> del </a:t>
            </a:r>
            <a:r>
              <a:rPr lang="en-US" err="1">
                <a:ea typeface="Calibri"/>
                <a:cs typeface="Calibri"/>
              </a:rPr>
              <a:t>gdl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regge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sulla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dedizione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Calibri"/>
                <a:cs typeface="Calibri"/>
              </a:rPr>
              <a:t>l'impegno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partecipanti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che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devono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essere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appropriatamente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motivati</a:t>
            </a:r>
            <a:r>
              <a:rPr lang="en-US">
                <a:ea typeface="Calibri"/>
                <a:cs typeface="Calibri"/>
              </a:rPr>
              <a:t>, come </a:t>
            </a:r>
            <a:r>
              <a:rPr lang="en-US" err="1">
                <a:ea typeface="Calibri"/>
                <a:cs typeface="Calibri"/>
              </a:rPr>
              <a:t>mostrato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questa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wordmap</a:t>
            </a:r>
            <a:r>
              <a:rPr lang="en-US">
                <a:ea typeface="Calibri"/>
                <a:cs typeface="Calibri"/>
              </a:rPr>
              <a:t>. La </a:t>
            </a:r>
            <a:r>
              <a:rPr lang="en-US" err="1">
                <a:ea typeface="Calibri"/>
                <a:cs typeface="Calibri"/>
              </a:rPr>
              <a:t>disponibilitá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all'ascolto</a:t>
            </a:r>
            <a:r>
              <a:rPr lang="en-US">
                <a:ea typeface="Calibri"/>
                <a:cs typeface="Calibri"/>
              </a:rPr>
              <a:t> e la </a:t>
            </a:r>
            <a:r>
              <a:rPr lang="en-US" err="1">
                <a:ea typeface="Calibri"/>
                <a:cs typeface="Calibri"/>
              </a:rPr>
              <a:t>transdisciplinarietá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sono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altri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aspetti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che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emergono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varie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risposte</a:t>
            </a:r>
            <a:r>
              <a:rPr lang="en-US">
                <a:ea typeface="Calibri"/>
                <a:cs typeface="Calibri"/>
              </a:rPr>
              <a:t>, come </a:t>
            </a:r>
            <a:r>
              <a:rPr lang="en-US" err="1">
                <a:ea typeface="Calibri"/>
                <a:cs typeface="Calibri"/>
              </a:rPr>
              <a:t>elementi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che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motivano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Calibri"/>
                <a:cs typeface="Calibri"/>
              </a:rPr>
              <a:t>rendono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possibile</a:t>
            </a:r>
            <a:r>
              <a:rPr lang="en-US">
                <a:ea typeface="Calibri"/>
                <a:cs typeface="Calibri"/>
              </a:rPr>
              <a:t> il </a:t>
            </a:r>
            <a:r>
              <a:rPr lang="en-US" err="1">
                <a:ea typeface="Calibri"/>
                <a:cs typeface="Calibri"/>
              </a:rPr>
              <a:t>lavoro</a:t>
            </a:r>
            <a:r>
              <a:rPr lang="en-US">
                <a:ea typeface="Calibri"/>
                <a:cs typeface="Calibri"/>
              </a:rPr>
              <a:t> del </a:t>
            </a:r>
            <a:r>
              <a:rPr lang="en-US" err="1">
                <a:ea typeface="Calibri"/>
                <a:cs typeface="Calibri"/>
              </a:rPr>
              <a:t>gdl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A0758-3A37-4F0C-8776-80C537A53CE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5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it-IT" b="1"/>
              <a:t>Generale consenso al  turn-over ed all'ampliamento del </a:t>
            </a:r>
            <a:r>
              <a:rPr lang="it-IT" b="1" err="1"/>
              <a:t>GdL</a:t>
            </a:r>
            <a:r>
              <a:rPr lang="it-IT" b="1"/>
              <a:t>, sia in modalità bottom-up che in modalità top-down.</a:t>
            </a:r>
            <a:endParaRPr lang="en-US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it-IT" b="1" u="sng"/>
              <a:t>Obbiettivi: </a:t>
            </a:r>
            <a:endParaRPr lang="en-US"/>
          </a:p>
          <a:p>
            <a:pPr marL="264795" lvl="1" indent="-228600">
              <a:lnSpc>
                <a:spcPct val="120000"/>
              </a:lnSpc>
              <a:spcBef>
                <a:spcPts val="500"/>
              </a:spcBef>
            </a:pPr>
            <a:r>
              <a:rPr lang="it-IT"/>
              <a:t>-</a:t>
            </a:r>
            <a:r>
              <a:rPr lang="it-IT" b="1"/>
              <a:t>Integrare ed ampliare le competenze disponibili</a:t>
            </a:r>
            <a:endParaRPr lang="en-US"/>
          </a:p>
          <a:p>
            <a:pPr marL="264795" lvl="1" indent="-228600">
              <a:lnSpc>
                <a:spcPct val="120000"/>
              </a:lnSpc>
              <a:spcBef>
                <a:spcPts val="500"/>
              </a:spcBef>
            </a:pPr>
            <a:r>
              <a:rPr lang="it-IT"/>
              <a:t>-Aumentare la rappresentanza dei diversi Istituti</a:t>
            </a:r>
            <a:endParaRPr lang="en-US"/>
          </a:p>
          <a:p>
            <a:pPr marL="264795" lvl="1" indent="-228600">
              <a:lnSpc>
                <a:spcPct val="120000"/>
              </a:lnSpc>
              <a:spcBef>
                <a:spcPts val="500"/>
              </a:spcBef>
            </a:pPr>
            <a:r>
              <a:rPr lang="it-IT"/>
              <a:t>-Includere colleghi di altri Dipartimenti e/o Enti</a:t>
            </a:r>
            <a:endParaRPr lang="en-US"/>
          </a:p>
          <a:p>
            <a:pPr marL="264795" lvl="1" indent="-228600">
              <a:lnSpc>
                <a:spcPct val="120000"/>
              </a:lnSpc>
              <a:spcBef>
                <a:spcPts val="500"/>
              </a:spcBef>
            </a:pPr>
            <a:r>
              <a:rPr lang="it-IT"/>
              <a:t>-Mantenere comunque gestibile la dimensione per riuscire ad essere operativi</a:t>
            </a:r>
            <a:endParaRPr lang="en-US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it-IT" b="1" u="sng"/>
              <a:t>Altre azioni suggerite:</a:t>
            </a:r>
            <a:endParaRPr lang="en-US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it-IT"/>
              <a:t>-Maggiore iterazione con i singoli Istituti tramite i membri direttamente coinvolti nel </a:t>
            </a:r>
            <a:r>
              <a:rPr lang="it-IT" err="1"/>
              <a:t>GdL</a:t>
            </a:r>
            <a:endParaRPr lang="en-US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it-IT"/>
              <a:t>-Iniziative rivolte verso la comunità scientifica di riferimento e che prevedano forti interazioni con essa</a:t>
            </a:r>
            <a:endParaRPr lang="en-US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it-IT"/>
              <a:t>-Associazione di collaboratori per attività specifiche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A0758-3A37-4F0C-8776-80C537A53CE1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1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34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95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9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70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25F701D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4FC56E-79DC-8CC0-F8D1-2A7E63265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010" y="4670476"/>
            <a:ext cx="9549183" cy="839965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3400"/>
              <a:t>I GRUPPI DI LAVORO TEMATICI DEL DSSTTA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B04C21-FDFF-0C10-6DF8-FA2456400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010" y="5608644"/>
            <a:ext cx="9549183" cy="630909"/>
          </a:xfrm>
        </p:spPr>
        <p:txBody>
          <a:bodyPr anchor="t">
            <a:normAutofit/>
          </a:bodyPr>
          <a:lstStyle/>
          <a:p>
            <a:pPr algn="ctr"/>
            <a:endParaRPr lang="it-IT"/>
          </a:p>
        </p:txBody>
      </p:sp>
      <p:pic>
        <p:nvPicPr>
          <p:cNvPr id="4" name="Picture 3" descr="Un concetto genetico astratto">
            <a:extLst>
              <a:ext uri="{FF2B5EF4-FFF2-40B4-BE49-F238E27FC236}">
                <a16:creationId xmlns:a16="http://schemas.microsoft.com/office/drawing/2014/main" id="{306AADB0-38D9-43D8-F0B4-36C5AB05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87" r="-1" b="14517"/>
          <a:stretch>
            <a:fillRect/>
          </a:stretch>
        </p:blipFill>
        <p:spPr>
          <a:xfrm>
            <a:off x="6099175" y="819524"/>
            <a:ext cx="5101240" cy="352642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8763DBA-7ED1-BB7F-92AD-45D9CB2508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00" r="-276" b="726"/>
          <a:stretch>
            <a:fillRect/>
          </a:stretch>
        </p:blipFill>
        <p:spPr>
          <a:xfrm>
            <a:off x="990600" y="819523"/>
            <a:ext cx="7908696" cy="352642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EE7F79-08E8-405E-9B6D-B1560F348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4423199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4312F-1A01-30D7-11F5-EEA4F424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09728"/>
            <a:ext cx="10890929" cy="1097280"/>
          </a:xfrm>
        </p:spPr>
        <p:txBody>
          <a:bodyPr>
            <a:normAutofit/>
          </a:bodyPr>
          <a:lstStyle/>
          <a:p>
            <a:r>
              <a:rPr lang="it-IT" sz="3000"/>
              <a:t>COSA OSTACOLA / RENDE COMPLESSO IL LAVORO DEL GDL? </a:t>
            </a:r>
          </a:p>
        </p:txBody>
      </p:sp>
      <p:pic>
        <p:nvPicPr>
          <p:cNvPr id="4" name="Immagine 3" descr="Immagine che contiene testo, schermata, cerchio, Policromia&#10;&#10;Il contenuto generato dall&amp;#39;IA potrebbe non essere corretto.">
            <a:extLst>
              <a:ext uri="{FF2B5EF4-FFF2-40B4-BE49-F238E27FC236}">
                <a16:creationId xmlns:a16="http://schemas.microsoft.com/office/drawing/2014/main" id="{ACE82B40-725F-53A3-A891-C347EEE30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283"/>
            <a:ext cx="12192000" cy="50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9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2EC22-251A-CAD4-6530-415F512E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64" y="5376"/>
            <a:ext cx="12058042" cy="1126216"/>
          </a:xfrm>
        </p:spPr>
        <p:txBody>
          <a:bodyPr>
            <a:normAutofit/>
          </a:bodyPr>
          <a:lstStyle/>
          <a:p>
            <a:r>
              <a:rPr lang="it-IT" sz="3000"/>
              <a:t>AZIONI DA IMPLEMENTARE PER MIGLIORARE IL LAVORO DEL GDL?</a:t>
            </a:r>
          </a:p>
        </p:txBody>
      </p:sp>
      <p:pic>
        <p:nvPicPr>
          <p:cNvPr id="4" name="Segnaposto contenuto 3" descr="Immagine che contiene testo, schermata, Rettangolo, diagramma&#10;&#10;Il contenuto generato dall&amp;#39;IA potrebbe non essere corretto.">
            <a:extLst>
              <a:ext uri="{FF2B5EF4-FFF2-40B4-BE49-F238E27FC236}">
                <a16:creationId xmlns:a16="http://schemas.microsoft.com/office/drawing/2014/main" id="{9DC5FBF6-0478-6CFF-363D-C742FCCAD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202" y="1392181"/>
            <a:ext cx="8612944" cy="4983574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38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8EB03-5099-91A0-D21A-377ADD65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09728"/>
            <a:ext cx="11541465" cy="1097280"/>
          </a:xfrm>
        </p:spPr>
        <p:txBody>
          <a:bodyPr>
            <a:normAutofit/>
          </a:bodyPr>
          <a:lstStyle/>
          <a:p>
            <a:r>
              <a:rPr lang="it-IT" sz="3000"/>
              <a:t>INVITERESTI COLLEGHI/COLLEGHE A PARTECIPARE AL TUO GDL?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54346A-6703-BB58-9C39-C462F5578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018" y="1207008"/>
            <a:ext cx="5771241" cy="49926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it-IT" b="1"/>
          </a:p>
          <a:p>
            <a:pPr marL="0" indent="0">
              <a:buNone/>
            </a:pPr>
            <a:r>
              <a:rPr lang="it-IT" b="1" u="sng"/>
              <a:t>Motivazioni: </a:t>
            </a:r>
          </a:p>
          <a:p>
            <a:pPr marL="264795" lvl="1">
              <a:buNone/>
            </a:pPr>
            <a:r>
              <a:rPr lang="it-IT"/>
              <a:t>-</a:t>
            </a:r>
            <a:r>
              <a:rPr lang="it-IT" sz="2200" b="1"/>
              <a:t>Integrare ed ampliare le competenze disponibili</a:t>
            </a:r>
          </a:p>
          <a:p>
            <a:pPr marL="264795" lvl="1">
              <a:buNone/>
            </a:pPr>
            <a:r>
              <a:rPr lang="it-IT"/>
              <a:t>-</a:t>
            </a:r>
            <a:r>
              <a:rPr lang="it-IT" sz="2200"/>
              <a:t>Aumentare la rappresentanza dei diversi Istituti</a:t>
            </a:r>
          </a:p>
          <a:p>
            <a:pPr marL="264795" lvl="1">
              <a:buNone/>
            </a:pPr>
            <a:r>
              <a:rPr lang="it-IT"/>
              <a:t>-Includere colleghi di altri Dipartimenti e/o Enti</a:t>
            </a:r>
          </a:p>
          <a:p>
            <a:pPr marL="264795" lvl="1">
              <a:buNone/>
            </a:pPr>
            <a:r>
              <a:rPr lang="it-IT"/>
              <a:t>-</a:t>
            </a:r>
            <a:r>
              <a:rPr lang="it-IT" sz="1600"/>
              <a:t>Mantenere comunque gestibile la dimensione per riuscire ad essere operativi</a:t>
            </a:r>
          </a:p>
          <a:p>
            <a:pPr marL="264795" lvl="1">
              <a:buNone/>
            </a:pPr>
            <a:endParaRPr lang="it-IT" sz="1600"/>
          </a:p>
          <a:p>
            <a:pPr marL="0" indent="0">
              <a:buNone/>
            </a:pPr>
            <a:r>
              <a:rPr lang="it-IT" b="1" u="sng"/>
              <a:t>Altre azioni suggerite:</a:t>
            </a:r>
          </a:p>
          <a:p>
            <a:pPr marL="0" indent="0">
              <a:buNone/>
            </a:pPr>
            <a:r>
              <a:rPr lang="it-IT" sz="1600"/>
              <a:t>-Maggiore interazione con i singoli Istituti tramite i membri direttamente coinvolti nel </a:t>
            </a:r>
            <a:r>
              <a:rPr lang="it-IT" sz="1600" err="1"/>
              <a:t>GdL</a:t>
            </a:r>
            <a:endParaRPr lang="it-IT" sz="1600"/>
          </a:p>
          <a:p>
            <a:pPr marL="0" indent="0">
              <a:buNone/>
            </a:pPr>
            <a:r>
              <a:rPr lang="it-IT" sz="1600"/>
              <a:t>-Iniziative rivolte verso la comunità scientifica di riferimento e che prevedano forti interazioni con essa</a:t>
            </a:r>
          </a:p>
          <a:p>
            <a:pPr marL="0" indent="0">
              <a:buNone/>
            </a:pPr>
            <a:r>
              <a:rPr lang="it-IT" sz="1600"/>
              <a:t>-Associazione di collaboratori per attività specifiche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26C2B-C3C1-1B8D-21BC-91C1D90B3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250" y="1338791"/>
            <a:ext cx="5694748" cy="4487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260F65-DF39-E54C-5646-94BAC83B1B97}"/>
              </a:ext>
            </a:extLst>
          </p:cNvPr>
          <p:cNvSpPr txBox="1"/>
          <p:nvPr/>
        </p:nvSpPr>
        <p:spPr>
          <a:xfrm>
            <a:off x="2274093" y="1905000"/>
            <a:ext cx="330200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13C86-E010-68DD-9B8A-08205663A15E}"/>
              </a:ext>
            </a:extLst>
          </p:cNvPr>
          <p:cNvSpPr txBox="1"/>
          <p:nvPr/>
        </p:nvSpPr>
        <p:spPr>
          <a:xfrm>
            <a:off x="1583531" y="2278063"/>
            <a:ext cx="330200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296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612A2-61F3-6825-D4C4-ED7415C8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09728"/>
            <a:ext cx="10890929" cy="1097280"/>
          </a:xfrm>
        </p:spPr>
        <p:txBody>
          <a:bodyPr>
            <a:normAutofit/>
          </a:bodyPr>
          <a:lstStyle/>
          <a:p>
            <a:r>
              <a:rPr lang="it-IT" sz="3000"/>
              <a:t>INFORMAZIONI GENERALI </a:t>
            </a: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DB467D6D-B67E-9C7F-07E0-68468BCB9AF2}"/>
              </a:ext>
            </a:extLst>
          </p:cNvPr>
          <p:cNvGrpSpPr/>
          <p:nvPr/>
        </p:nvGrpSpPr>
        <p:grpSpPr>
          <a:xfrm>
            <a:off x="1119020" y="1382779"/>
            <a:ext cx="9521694" cy="5365493"/>
            <a:chOff x="258411" y="1453851"/>
            <a:chExt cx="9521694" cy="5365493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BA7F6993-C629-D60B-51E7-4DE712A2B637}"/>
                </a:ext>
              </a:extLst>
            </p:cNvPr>
            <p:cNvGrpSpPr/>
            <p:nvPr/>
          </p:nvGrpSpPr>
          <p:grpSpPr>
            <a:xfrm>
              <a:off x="258411" y="1453851"/>
              <a:ext cx="9521694" cy="5187341"/>
              <a:chOff x="1204616" y="1390241"/>
              <a:chExt cx="9521694" cy="5187341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DB4CD69D-DA70-C478-0684-5CC660ABE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4616" y="1390241"/>
                <a:ext cx="9521694" cy="5187341"/>
              </a:xfrm>
              <a:prstGeom prst="rect">
                <a:avLst/>
              </a:prstGeom>
            </p:spPr>
          </p:pic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9068786-16F8-F72E-2BD3-5E4E07107C5D}"/>
                  </a:ext>
                </a:extLst>
              </p:cNvPr>
              <p:cNvSpPr txBox="1"/>
              <p:nvPr/>
            </p:nvSpPr>
            <p:spPr>
              <a:xfrm>
                <a:off x="2941982" y="2407204"/>
                <a:ext cx="461665" cy="58605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it-IT" b="1"/>
                  <a:t>2025</a:t>
                </a:r>
              </a:p>
            </p:txBody>
          </p:sp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D9A3A6F-34E1-366F-AED1-95EC9906ED65}"/>
                  </a:ext>
                </a:extLst>
              </p:cNvPr>
              <p:cNvSpPr txBox="1"/>
              <p:nvPr/>
            </p:nvSpPr>
            <p:spPr>
              <a:xfrm>
                <a:off x="3603265" y="2010964"/>
                <a:ext cx="461665" cy="58605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it-IT" b="1"/>
                  <a:t>2021</a:t>
                </a:r>
              </a:p>
            </p:txBody>
          </p:sp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F4F6BA4-4644-3CAE-F617-921D6C4C8BCA}"/>
                  </a:ext>
                </a:extLst>
              </p:cNvPr>
              <p:cNvSpPr txBox="1"/>
              <p:nvPr/>
            </p:nvSpPr>
            <p:spPr>
              <a:xfrm>
                <a:off x="4224793" y="2407204"/>
                <a:ext cx="461665" cy="58605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it-IT" b="1"/>
                  <a:t>2025</a:t>
                </a:r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F689BB5-2120-BA6A-0225-5244BD215EAC}"/>
                  </a:ext>
                </a:extLst>
              </p:cNvPr>
              <p:cNvSpPr txBox="1"/>
              <p:nvPr/>
            </p:nvSpPr>
            <p:spPr>
              <a:xfrm>
                <a:off x="4846321" y="2480091"/>
                <a:ext cx="461665" cy="58605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it-IT" b="1"/>
                  <a:t>2019</a:t>
                </a:r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07CCFCE6-746B-DA61-8795-55E28556A073}"/>
                  </a:ext>
                </a:extLst>
              </p:cNvPr>
              <p:cNvSpPr txBox="1"/>
              <p:nvPr/>
            </p:nvSpPr>
            <p:spPr>
              <a:xfrm>
                <a:off x="5503798" y="1821146"/>
                <a:ext cx="461665" cy="58605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it-IT" b="1"/>
                  <a:t>2023</a:t>
                </a:r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4876D1E5-F38F-3BE1-6AC9-C6884B41F96F}"/>
                  </a:ext>
                </a:extLst>
              </p:cNvPr>
              <p:cNvSpPr txBox="1"/>
              <p:nvPr/>
            </p:nvSpPr>
            <p:spPr>
              <a:xfrm>
                <a:off x="6130626" y="1821146"/>
                <a:ext cx="461665" cy="58605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it-IT" b="1"/>
                  <a:t>2023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AD443E9-F5B8-AF6B-9E43-38523FB98356}"/>
                  </a:ext>
                </a:extLst>
              </p:cNvPr>
              <p:cNvSpPr txBox="1"/>
              <p:nvPr/>
            </p:nvSpPr>
            <p:spPr>
              <a:xfrm>
                <a:off x="6782803" y="2114175"/>
                <a:ext cx="461665" cy="58605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it-IT" b="1"/>
                  <a:t>2023</a:t>
                </a:r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4DDE35F-17B4-CC34-DFF0-47EA2D8F6EE4}"/>
                  </a:ext>
                </a:extLst>
              </p:cNvPr>
              <p:cNvSpPr txBox="1"/>
              <p:nvPr/>
            </p:nvSpPr>
            <p:spPr>
              <a:xfrm>
                <a:off x="7434980" y="1638422"/>
                <a:ext cx="461665" cy="58605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it-IT" b="1"/>
                  <a:t>2023</a:t>
                </a:r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02C6D77-D38B-89EC-781A-11E10850E66E}"/>
                  </a:ext>
                </a:extLst>
              </p:cNvPr>
              <p:cNvSpPr txBox="1"/>
              <p:nvPr/>
            </p:nvSpPr>
            <p:spPr>
              <a:xfrm>
                <a:off x="8097330" y="2224480"/>
                <a:ext cx="461665" cy="58605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it-IT" b="1"/>
                  <a:t>2023</a:t>
                </a: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52D7154-B4B1-7FD4-FD3E-D829FF95FFBF}"/>
                  </a:ext>
                </a:extLst>
              </p:cNvPr>
              <p:cNvSpPr txBox="1"/>
              <p:nvPr/>
            </p:nvSpPr>
            <p:spPr>
              <a:xfrm>
                <a:off x="8718858" y="2114175"/>
                <a:ext cx="461665" cy="58605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it-IT" b="1"/>
                  <a:t>2025</a:t>
                </a:r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70D5A36-B06D-FB9E-B1EF-334B98DD605D}"/>
                  </a:ext>
                </a:extLst>
              </p:cNvPr>
              <p:cNvSpPr txBox="1"/>
              <p:nvPr/>
            </p:nvSpPr>
            <p:spPr>
              <a:xfrm>
                <a:off x="9340386" y="2114175"/>
                <a:ext cx="461665" cy="58605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it-IT" b="1"/>
                  <a:t>2018</a:t>
                </a: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F76B5AA-065E-C367-C444-EFBE976F0CE0}"/>
                  </a:ext>
                </a:extLst>
              </p:cNvPr>
              <p:cNvSpPr txBox="1"/>
              <p:nvPr/>
            </p:nvSpPr>
            <p:spPr>
              <a:xfrm>
                <a:off x="10002736" y="2407204"/>
                <a:ext cx="461665" cy="58605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it-IT" b="1"/>
                  <a:t>2023</a:t>
                </a:r>
              </a:p>
            </p:txBody>
          </p:sp>
        </p:grp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90BF6BFB-5376-17AC-4B60-1DDF8B97912C}"/>
                </a:ext>
              </a:extLst>
            </p:cNvPr>
            <p:cNvSpPr txBox="1"/>
            <p:nvPr/>
          </p:nvSpPr>
          <p:spPr>
            <a:xfrm>
              <a:off x="3648635" y="6092452"/>
              <a:ext cx="2770094" cy="51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it-IT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9FA94D73-EF57-ECE9-2C95-E440892230DF}"/>
                </a:ext>
              </a:extLst>
            </p:cNvPr>
            <p:cNvSpPr/>
            <p:nvPr/>
          </p:nvSpPr>
          <p:spPr>
            <a:xfrm>
              <a:off x="2669905" y="5329689"/>
              <a:ext cx="456792" cy="142174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1200"/>
                <a:t>DISBA</a:t>
              </a:r>
            </a:p>
            <a:p>
              <a:pPr algn="ctr"/>
              <a:r>
                <a:rPr lang="it-IT" sz="1200"/>
                <a:t>DSFTM</a:t>
              </a:r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4AB93A8D-4BDC-B804-E3A4-730AD11AAEC7}"/>
                </a:ext>
              </a:extLst>
            </p:cNvPr>
            <p:cNvSpPr/>
            <p:nvPr/>
          </p:nvSpPr>
          <p:spPr>
            <a:xfrm>
              <a:off x="3909923" y="5776297"/>
              <a:ext cx="456792" cy="104304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1200"/>
                <a:t>DSFTM, DISBA </a:t>
              </a:r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425E1C3B-36BB-EF56-4AE6-8C835B9A1133}"/>
                </a:ext>
              </a:extLst>
            </p:cNvPr>
            <p:cNvSpPr/>
            <p:nvPr/>
          </p:nvSpPr>
          <p:spPr>
            <a:xfrm>
              <a:off x="5909417" y="5990385"/>
              <a:ext cx="388846" cy="82895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1200"/>
                <a:t>DIITET </a:t>
              </a:r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7C15E04D-9806-A997-DAE2-10976BFA0C9C}"/>
                </a:ext>
              </a:extLst>
            </p:cNvPr>
            <p:cNvSpPr/>
            <p:nvPr/>
          </p:nvSpPr>
          <p:spPr>
            <a:xfrm>
              <a:off x="6488775" y="5085264"/>
              <a:ext cx="461665" cy="104304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1200" u="sng"/>
                <a:t>DSB</a:t>
              </a:r>
            </a:p>
            <a:p>
              <a:pPr algn="ctr"/>
              <a:r>
                <a:rPr lang="it-IT" sz="1200"/>
                <a:t>DIITET </a:t>
              </a:r>
            </a:p>
          </p:txBody>
        </p: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25AFF4F7-8EF4-5B21-05EB-3D20FD9F48AD}"/>
                </a:ext>
              </a:extLst>
            </p:cNvPr>
            <p:cNvSpPr/>
            <p:nvPr/>
          </p:nvSpPr>
          <p:spPr>
            <a:xfrm>
              <a:off x="8189490" y="5288735"/>
              <a:ext cx="461665" cy="153060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1200" u="sng"/>
                <a:t>DSSTTA, DISBA, DIITET, DSTCM, DSU </a:t>
              </a:r>
            </a:p>
            <a:p>
              <a:pPr algn="ctr"/>
              <a:endParaRPr lang="it-IT" sz="12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93D565B-C37C-A766-5450-2C03DADB3903}"/>
              </a:ext>
            </a:extLst>
          </p:cNvPr>
          <p:cNvSpPr txBox="1"/>
          <p:nvPr/>
        </p:nvSpPr>
        <p:spPr>
          <a:xfrm rot="-5400000">
            <a:off x="404371" y="2788847"/>
            <a:ext cx="20668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# </a:t>
            </a:r>
            <a:r>
              <a:rPr lang="en-GB" err="1"/>
              <a:t>componenti</a:t>
            </a:r>
          </a:p>
        </p:txBody>
      </p:sp>
      <p:pic>
        <p:nvPicPr>
          <p:cNvPr id="19" name="Picture 18" descr="A graph with blue rectangular bars&#10;&#10;AI-generated content may be incorrect.">
            <a:extLst>
              <a:ext uri="{FF2B5EF4-FFF2-40B4-BE49-F238E27FC236}">
                <a16:creationId xmlns:a16="http://schemas.microsoft.com/office/drawing/2014/main" id="{C8F75BD1-1CC5-AF0B-D406-ABDD609DD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242" y="786537"/>
            <a:ext cx="8650856" cy="57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CD9CA-9493-6B27-305E-1CFD7F768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47653-52A8-791A-735D-3F9E8A7D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885"/>
            <a:ext cx="10890929" cy="1097280"/>
          </a:xfrm>
        </p:spPr>
        <p:txBody>
          <a:bodyPr>
            <a:normAutofit/>
          </a:bodyPr>
          <a:lstStyle/>
          <a:p>
            <a:r>
              <a:rPr lang="it-IT" sz="3000" dirty="0"/>
              <a:t>OBIETTIVI PRINCIPALI</a:t>
            </a:r>
          </a:p>
        </p:txBody>
      </p:sp>
      <p:pic>
        <p:nvPicPr>
          <p:cNvPr id="6" name="Immagine 5" descr="Immagine che contiene testo, schermata, Carattere, design&#10;&#10;Il contenuto generato dall&amp;#39;IA potrebbe non essere corretto.">
            <a:extLst>
              <a:ext uri="{FF2B5EF4-FFF2-40B4-BE49-F238E27FC236}">
                <a16:creationId xmlns:a16="http://schemas.microsoft.com/office/drawing/2014/main" id="{D66F980A-002C-D4A6-54EB-242C5FF430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69" t="70" r="7586" b="17563"/>
          <a:stretch>
            <a:fillRect/>
          </a:stretch>
        </p:blipFill>
        <p:spPr>
          <a:xfrm>
            <a:off x="6595753" y="2015613"/>
            <a:ext cx="5441176" cy="4026456"/>
          </a:xfrm>
          <a:prstGeom prst="rect">
            <a:avLst/>
          </a:prstGeom>
        </p:spPr>
      </p:pic>
      <p:pic>
        <p:nvPicPr>
          <p:cNvPr id="3" name="Immagine 2" descr="Immagine che contiene testo, compact disk, cerchio, Dispositivo di archiviazione dati&#10;&#10;Il contenuto generato dall&amp;#39;IA potrebbe non essere corretto.">
            <a:extLst>
              <a:ext uri="{FF2B5EF4-FFF2-40B4-BE49-F238E27FC236}">
                <a16:creationId xmlns:a16="http://schemas.microsoft.com/office/drawing/2014/main" id="{143A64D0-07D5-8F85-0651-2021F89BA3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" r="202" b="3040"/>
          <a:stretch>
            <a:fillRect/>
          </a:stretch>
        </p:blipFill>
        <p:spPr>
          <a:xfrm>
            <a:off x="194355" y="1123015"/>
            <a:ext cx="6176156" cy="57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3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4B21D3-1016-E493-ED7E-CB07CC4F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885"/>
            <a:ext cx="10890929" cy="1097280"/>
          </a:xfrm>
        </p:spPr>
        <p:txBody>
          <a:bodyPr>
            <a:normAutofit/>
          </a:bodyPr>
          <a:lstStyle/>
          <a:p>
            <a:r>
              <a:rPr lang="it-IT" sz="3000"/>
              <a:t>MODALITA’ DI RECLUTAMENTO E DI AGGIORNAMENTO DEI COMPONENTI DEL GDL </a:t>
            </a:r>
          </a:p>
        </p:txBody>
      </p:sp>
      <p:pic>
        <p:nvPicPr>
          <p:cNvPr id="5" name="Immagine 4" descr="Immagine che contiene testo, schermata, Elementi grafici, diagramma&#10;&#10;Il contenuto generato dall&amp;#39;IA potrebbe non essere corretto.">
            <a:extLst>
              <a:ext uri="{FF2B5EF4-FFF2-40B4-BE49-F238E27FC236}">
                <a16:creationId xmlns:a16="http://schemas.microsoft.com/office/drawing/2014/main" id="{C44A2093-D206-1DEB-0CF2-EBAF89F6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19" y="1717025"/>
            <a:ext cx="10668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2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1C439-F1F9-5990-3AF1-E6C7520A1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calligrafia, mappa&#10;&#10;Il contenuto generato dall&amp;#39;IA potrebbe non essere corretto.">
            <a:extLst>
              <a:ext uri="{FF2B5EF4-FFF2-40B4-BE49-F238E27FC236}">
                <a16:creationId xmlns:a16="http://schemas.microsoft.com/office/drawing/2014/main" id="{E2586941-D6B5-854C-DEA4-C02F7E82F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164" y="1699677"/>
            <a:ext cx="3498493" cy="398279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88A92A2-4144-C92F-EB2F-AB941FD8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09728"/>
            <a:ext cx="11350816" cy="1097280"/>
          </a:xfrm>
        </p:spPr>
        <p:txBody>
          <a:bodyPr>
            <a:normAutofit/>
          </a:bodyPr>
          <a:lstStyle/>
          <a:p>
            <a:r>
              <a:rPr lang="it-IT" sz="3000"/>
              <a:t>COERENZA RISPETTO AGLI OBIETTIVI PROGRAMMATICI DEL </a:t>
            </a:r>
            <a:r>
              <a:rPr lang="it-IT" sz="3000" err="1"/>
              <a:t>GdL</a:t>
            </a:r>
            <a:endParaRPr lang="it-IT" sz="300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EC069D7-64E6-893A-6F8B-B94A5D65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46" y="1196711"/>
            <a:ext cx="7933672" cy="49926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b="1"/>
              <a:t>Documento Programmatico</a:t>
            </a:r>
            <a:r>
              <a:rPr lang="it-IT"/>
              <a:t> incluso </a:t>
            </a:r>
            <a:r>
              <a:rPr lang="it-IT" err="1"/>
              <a:t>neI</a:t>
            </a:r>
            <a:r>
              <a:rPr lang="it-IT"/>
              <a:t> </a:t>
            </a:r>
            <a:r>
              <a:rPr lang="it-IT" b="1"/>
              <a:t>decreto costitutivo</a:t>
            </a:r>
            <a:r>
              <a:rPr lang="it-IT"/>
              <a:t> dei </a:t>
            </a:r>
            <a:r>
              <a:rPr lang="it-IT" err="1"/>
              <a:t>GdL</a:t>
            </a:r>
            <a:endParaRPr lang="it-IT"/>
          </a:p>
          <a:p>
            <a:pPr marL="0" indent="0" algn="ctr">
              <a:buNone/>
            </a:pPr>
            <a:endParaRPr lang="it-IT"/>
          </a:p>
          <a:p>
            <a:pPr marL="0" indent="0" algn="ctr">
              <a:buNone/>
            </a:pPr>
            <a:r>
              <a:rPr lang="it-IT" b="1"/>
              <a:t>Obiettivi chiari e spesso generici</a:t>
            </a:r>
          </a:p>
          <a:p>
            <a:pPr marL="0" indent="0" algn="ctr">
              <a:buNone/>
            </a:pPr>
            <a:r>
              <a:rPr lang="it-IT">
                <a:latin typeface="Times"/>
                <a:cs typeface="Times"/>
              </a:rPr>
              <a:t> </a:t>
            </a:r>
            <a:r>
              <a:rPr lang="it-IT"/>
              <a:t>(e.g. "censire" "armonizzare" "promuovere")</a:t>
            </a:r>
          </a:p>
          <a:p>
            <a:pPr marL="0" indent="0" algn="ctr">
              <a:buNone/>
            </a:pPr>
            <a:endParaRPr lang="it-IT"/>
          </a:p>
          <a:p>
            <a:pPr marL="0" indent="0" algn="ctr">
              <a:buNone/>
            </a:pPr>
            <a:r>
              <a:rPr lang="it-IT" b="1"/>
              <a:t>Obiettivi generici </a:t>
            </a:r>
            <a:r>
              <a:rPr lang="it-IT"/>
              <a:t>     Attività in massima parte </a:t>
            </a:r>
            <a:r>
              <a:rPr lang="it-IT" b="1"/>
              <a:t>coerenti </a:t>
            </a:r>
          </a:p>
          <a:p>
            <a:pPr marL="0" indent="0" algn="ctr">
              <a:buNone/>
            </a:pPr>
            <a:endParaRPr lang="it-IT"/>
          </a:p>
          <a:p>
            <a:pPr marL="0" indent="0" algn="ctr">
              <a:buNone/>
            </a:pPr>
            <a:endParaRPr lang="it-IT" sz="1600"/>
          </a:p>
          <a:p>
            <a:pPr marL="0" indent="0" algn="ctr">
              <a:buNone/>
            </a:pPr>
            <a:r>
              <a:rPr lang="it-IT"/>
              <a:t>Attività sufficientemente </a:t>
            </a:r>
            <a:r>
              <a:rPr lang="it-IT" b="1"/>
              <a:t>incisive</a:t>
            </a:r>
            <a:r>
              <a:rPr lang="it-IT"/>
              <a:t>? Obiettivi </a:t>
            </a:r>
            <a:r>
              <a:rPr lang="it-IT" b="1"/>
              <a:t>centrati</a:t>
            </a:r>
            <a:r>
              <a:rPr lang="it-IT"/>
              <a:t>?</a:t>
            </a:r>
          </a:p>
          <a:p>
            <a:pPr marL="0" indent="0">
              <a:buNone/>
            </a:pPr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14723030-0C91-2E69-7DE4-D2B683C76829}"/>
              </a:ext>
            </a:extLst>
          </p:cNvPr>
          <p:cNvSpPr/>
          <p:nvPr/>
        </p:nvSpPr>
        <p:spPr>
          <a:xfrm>
            <a:off x="4201296" y="1699052"/>
            <a:ext cx="329513" cy="5972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E5F6A3F1-02C7-0A02-148F-A34F56AE920C}"/>
              </a:ext>
            </a:extLst>
          </p:cNvPr>
          <p:cNvSpPr/>
          <p:nvPr/>
        </p:nvSpPr>
        <p:spPr>
          <a:xfrm>
            <a:off x="3048000" y="3799701"/>
            <a:ext cx="720810" cy="2780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5BEF0276-176F-31FA-26A2-AC2A534BC1DD}"/>
              </a:ext>
            </a:extLst>
          </p:cNvPr>
          <p:cNvSpPr/>
          <p:nvPr/>
        </p:nvSpPr>
        <p:spPr>
          <a:xfrm>
            <a:off x="2121243" y="4221891"/>
            <a:ext cx="298621" cy="9370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06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AD696-96CA-CB05-7CBB-D31CD3E0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09728"/>
            <a:ext cx="10890929" cy="1097280"/>
          </a:xfrm>
        </p:spPr>
        <p:txBody>
          <a:bodyPr>
            <a:normAutofit/>
          </a:bodyPr>
          <a:lstStyle/>
          <a:p>
            <a:r>
              <a:rPr lang="it-IT" sz="3000"/>
              <a:t>MODALITA’ DI LAVORO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3F3D01-FDD4-9576-51F2-DAD209757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1" b="10518"/>
          <a:stretch/>
        </p:blipFill>
        <p:spPr>
          <a:xfrm>
            <a:off x="3065670" y="2303907"/>
            <a:ext cx="5084022" cy="2608241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74EA88C3-7554-D8CF-40BB-CD342D2B79E1}"/>
              </a:ext>
            </a:extLst>
          </p:cNvPr>
          <p:cNvSpPr/>
          <p:nvPr/>
        </p:nvSpPr>
        <p:spPr>
          <a:xfrm>
            <a:off x="532738" y="1346761"/>
            <a:ext cx="3323645" cy="10972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Riunioni periodiche (mensili) online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A418FD6-7300-1050-A008-EF39815460ED}"/>
              </a:ext>
            </a:extLst>
          </p:cNvPr>
          <p:cNvSpPr/>
          <p:nvPr/>
        </p:nvSpPr>
        <p:spPr>
          <a:xfrm>
            <a:off x="263719" y="4772014"/>
            <a:ext cx="3323645" cy="10972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Mailing list del </a:t>
            </a:r>
            <a:r>
              <a:rPr lang="it-IT" err="1"/>
              <a:t>GdL</a:t>
            </a:r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1E45863-9DC1-B613-1B0F-F2F09770027B}"/>
              </a:ext>
            </a:extLst>
          </p:cNvPr>
          <p:cNvSpPr/>
          <p:nvPr/>
        </p:nvSpPr>
        <p:spPr>
          <a:xfrm>
            <a:off x="4206705" y="5460407"/>
            <a:ext cx="3323645" cy="10972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Supporto del Dipartimento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0057B77-8627-A79E-EFA5-5F8CE8235CB8}"/>
              </a:ext>
            </a:extLst>
          </p:cNvPr>
          <p:cNvSpPr/>
          <p:nvPr/>
        </p:nvSpPr>
        <p:spPr>
          <a:xfrm>
            <a:off x="8295001" y="5320654"/>
            <a:ext cx="3323645" cy="10972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Organizzazione di eventi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020BB90-279D-2E81-EC4C-EC343948D542}"/>
              </a:ext>
            </a:extLst>
          </p:cNvPr>
          <p:cNvSpPr/>
          <p:nvPr/>
        </p:nvSpPr>
        <p:spPr>
          <a:xfrm>
            <a:off x="8677989" y="3906647"/>
            <a:ext cx="3323645" cy="10972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Mappatura di attività, casi di studio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E0BF702E-3DE1-F0DB-A1A3-49933A942A71}"/>
              </a:ext>
            </a:extLst>
          </p:cNvPr>
          <p:cNvSpPr/>
          <p:nvPr/>
        </p:nvSpPr>
        <p:spPr>
          <a:xfrm>
            <a:off x="8295002" y="2102364"/>
            <a:ext cx="3706632" cy="1326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Organizzazione di cordate per la partecipazione a call competitive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3C51D3C-89B0-E84C-D109-310F06011EE1}"/>
              </a:ext>
            </a:extLst>
          </p:cNvPr>
          <p:cNvSpPr/>
          <p:nvPr/>
        </p:nvSpPr>
        <p:spPr>
          <a:xfrm>
            <a:off x="6633179" y="523188"/>
            <a:ext cx="3706632" cy="10005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Pubblicazioni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3B28810-1FFA-3F67-D673-68149B6329E5}"/>
              </a:ext>
            </a:extLst>
          </p:cNvPr>
          <p:cNvGrpSpPr/>
          <p:nvPr/>
        </p:nvGrpSpPr>
        <p:grpSpPr>
          <a:xfrm>
            <a:off x="2623829" y="1054279"/>
            <a:ext cx="6365798" cy="5311351"/>
            <a:chOff x="2061882" y="1023461"/>
            <a:chExt cx="6365798" cy="5311351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569FAE6F-6F33-4850-CA3D-955C58633F5C}"/>
                </a:ext>
              </a:extLst>
            </p:cNvPr>
            <p:cNvSpPr/>
            <p:nvPr/>
          </p:nvSpPr>
          <p:spPr>
            <a:xfrm>
              <a:off x="2061882" y="1023461"/>
              <a:ext cx="6365798" cy="531135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87250365-D47F-27FE-A31B-B78B3C70BCF0}"/>
                </a:ext>
              </a:extLst>
            </p:cNvPr>
            <p:cNvGrpSpPr/>
            <p:nvPr/>
          </p:nvGrpSpPr>
          <p:grpSpPr>
            <a:xfrm>
              <a:off x="2146188" y="1152299"/>
              <a:ext cx="6148813" cy="5079801"/>
              <a:chOff x="2146188" y="1152299"/>
              <a:chExt cx="6148813" cy="5079801"/>
            </a:xfrm>
          </p:grpSpPr>
          <p:pic>
            <p:nvPicPr>
              <p:cNvPr id="1026" name="Picture 2" descr="Immagine relativa ai temi della collana Habitat Signa">
                <a:extLst>
                  <a:ext uri="{FF2B5EF4-FFF2-40B4-BE49-F238E27FC236}">
                    <a16:creationId xmlns:a16="http://schemas.microsoft.com/office/drawing/2014/main" id="{EBC67D6B-6E7C-7EE0-C2F9-E1BAE11845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974" y="1983296"/>
                <a:ext cx="2222684" cy="4248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Logo Habitat Signa">
                <a:extLst>
                  <a:ext uri="{FF2B5EF4-FFF2-40B4-BE49-F238E27FC236}">
                    <a16:creationId xmlns:a16="http://schemas.microsoft.com/office/drawing/2014/main" id="{BB46F2FA-A810-FB23-FD93-C737C3876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59" t="7803" r="25681" b="9878"/>
              <a:stretch/>
            </p:blipFill>
            <p:spPr bwMode="auto">
              <a:xfrm>
                <a:off x="2289311" y="2267469"/>
                <a:ext cx="3259896" cy="2976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82A6D840-0AFF-2894-6190-240BB76828C5}"/>
                  </a:ext>
                </a:extLst>
              </p:cNvPr>
              <p:cNvSpPr txBox="1"/>
              <p:nvPr/>
            </p:nvSpPr>
            <p:spPr>
              <a:xfrm>
                <a:off x="2146188" y="1152299"/>
                <a:ext cx="6148813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2250"/>
                  </a:spcAft>
                </a:pPr>
                <a:r>
                  <a:rPr lang="it-IT" sz="2400" b="0" i="0">
                    <a:solidFill>
                      <a:srgbClr val="FF0000"/>
                    </a:solidFill>
                    <a:effectLst/>
                    <a:latin typeface="Roboto" panose="02000000000000000000" pitchFamily="2" charset="0"/>
                  </a:rPr>
                  <a:t>Collana Habitat Signa. Studi e ricerche su sistema terra e ambiente. </a:t>
                </a:r>
                <a:r>
                  <a:rPr lang="it-IT" sz="2400">
                    <a:solidFill>
                      <a:srgbClr val="FF0000"/>
                    </a:solidFill>
                    <a:latin typeface="Roboto" panose="02000000000000000000" pitchFamily="2" charset="0"/>
                  </a:rPr>
                  <a:t>Edizioni Cnr</a:t>
                </a:r>
                <a:endParaRPr lang="it-IT" sz="2400" b="0" i="0">
                  <a:solidFill>
                    <a:srgbClr val="FF0000"/>
                  </a:solidFill>
                  <a:effectLst/>
                  <a:latin typeface="Roboto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456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F25BF-9CA8-D8F8-172B-8DC7584F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09728"/>
            <a:ext cx="10890929" cy="1097280"/>
          </a:xfrm>
        </p:spPr>
        <p:txBody>
          <a:bodyPr>
            <a:normAutofit/>
          </a:bodyPr>
          <a:lstStyle/>
          <a:p>
            <a:r>
              <a:rPr lang="it-IT" sz="3000"/>
              <a:t>RISULTATI RAGGIUNTI / PRODOTTI </a:t>
            </a:r>
          </a:p>
        </p:txBody>
      </p:sp>
      <p:pic>
        <p:nvPicPr>
          <p:cNvPr id="3" name="Immagine 2" descr="Immagine che contiene testo, schermata, Carattere, linea&#10;&#10;Il contenuto generato dall&amp;#39;IA potrebbe non essere corretto.">
            <a:extLst>
              <a:ext uri="{FF2B5EF4-FFF2-40B4-BE49-F238E27FC236}">
                <a16:creationId xmlns:a16="http://schemas.microsoft.com/office/drawing/2014/main" id="{EE9389ED-34A2-3C37-57C3-1532EDA9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18" y="1204913"/>
            <a:ext cx="9275445" cy="52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9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9389AE-01F5-5F9C-F909-6C34C466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09728"/>
            <a:ext cx="10890929" cy="1097280"/>
          </a:xfrm>
        </p:spPr>
        <p:txBody>
          <a:bodyPr>
            <a:normAutofit/>
          </a:bodyPr>
          <a:lstStyle/>
          <a:p>
            <a:r>
              <a:rPr lang="it-IT" sz="3000"/>
              <a:t>POSSIBILITA' DI SINERGIE TRA GDL</a:t>
            </a:r>
          </a:p>
        </p:txBody>
      </p:sp>
      <p:pic>
        <p:nvPicPr>
          <p:cNvPr id="6" name="Immagine 5" descr="Immagine che contiene diagramma, linea, origami&#10;&#10;Il contenuto generato dall&amp;#39;IA potrebbe non essere corretto.">
            <a:extLst>
              <a:ext uri="{FF2B5EF4-FFF2-40B4-BE49-F238E27FC236}">
                <a16:creationId xmlns:a16="http://schemas.microsoft.com/office/drawing/2014/main" id="{2AAA2D63-E7D2-443E-52A0-CBE51EC8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9" t="5669" r="-237" b="-315"/>
          <a:stretch>
            <a:fillRect/>
          </a:stretch>
        </p:blipFill>
        <p:spPr>
          <a:xfrm>
            <a:off x="1613828" y="661638"/>
            <a:ext cx="8634006" cy="61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3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73C23-C872-1EEC-9182-0D743FBE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09728"/>
            <a:ext cx="10890929" cy="1097280"/>
          </a:xfrm>
        </p:spPr>
        <p:txBody>
          <a:bodyPr>
            <a:normAutofit/>
          </a:bodyPr>
          <a:lstStyle/>
          <a:p>
            <a:r>
              <a:rPr lang="it-IT" sz="3000"/>
              <a:t>COSA RENDE FACILE IL LAVORO DEL GDL? </a:t>
            </a:r>
          </a:p>
        </p:txBody>
      </p:sp>
      <p:pic>
        <p:nvPicPr>
          <p:cNvPr id="4" name="Picture 3" descr="A close up of words&#10;&#10;AI-generated content may be incorrect.">
            <a:extLst>
              <a:ext uri="{FF2B5EF4-FFF2-40B4-BE49-F238E27FC236}">
                <a16:creationId xmlns:a16="http://schemas.microsoft.com/office/drawing/2014/main" id="{B9D0F8F6-2704-672E-88A6-45E7AFCE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009" t="9295" r="10479" b="14904"/>
          <a:stretch>
            <a:fillRect/>
          </a:stretch>
        </p:blipFill>
        <p:spPr>
          <a:xfrm>
            <a:off x="1352134" y="1316836"/>
            <a:ext cx="9479147" cy="52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448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CA86A2A0007343A42BC1DE5AD857F2" ma:contentTypeVersion="3" ma:contentTypeDescription="Creare un nuovo documento." ma:contentTypeScope="" ma:versionID="2236e2688ac6afa0f8003066999f6537">
  <xsd:schema xmlns:xsd="http://www.w3.org/2001/XMLSchema" xmlns:xs="http://www.w3.org/2001/XMLSchema" xmlns:p="http://schemas.microsoft.com/office/2006/metadata/properties" xmlns:ns2="5de54342-d654-45cd-b6ca-90cc41d72f45" targetNamespace="http://schemas.microsoft.com/office/2006/metadata/properties" ma:root="true" ma:fieldsID="b627873a487e59afacb0a4bda1c5ae37" ns2:_="">
    <xsd:import namespace="5de54342-d654-45cd-b6ca-90cc41d72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54342-d654-45cd-b6ca-90cc41d72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28AFDA-72EA-4105-92A1-2C8A725A805B}">
  <ds:schemaRefs>
    <ds:schemaRef ds:uri="5de54342-d654-45cd-b6ca-90cc41d72f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7DFCCF-508E-46CD-9F3A-6F80ED18A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3062E-857D-4810-B19A-8AECD1B9E6E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Widescreen</PresentationFormat>
  <Paragraphs>84</Paragraphs>
  <Slides>12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Grandview Display</vt:lpstr>
      <vt:lpstr>Open Sans Condensed</vt:lpstr>
      <vt:lpstr>Roboto</vt:lpstr>
      <vt:lpstr>Times</vt:lpstr>
      <vt:lpstr>DashVTI</vt:lpstr>
      <vt:lpstr>I GRUPPI DI LAVORO TEMATICI DEL DSSTTA</vt:lpstr>
      <vt:lpstr>INFORMAZIONI GENERALI </vt:lpstr>
      <vt:lpstr>OBIETTIVI PRINCIPALI</vt:lpstr>
      <vt:lpstr>MODALITA’ DI RECLUTAMENTO E DI AGGIORNAMENTO DEI COMPONENTI DEL GDL </vt:lpstr>
      <vt:lpstr>COERENZA RISPETTO AGLI OBIETTIVI PROGRAMMATICI DEL GdL</vt:lpstr>
      <vt:lpstr>MODALITA’ DI LAVORO </vt:lpstr>
      <vt:lpstr>RISULTATI RAGGIUNTI / PRODOTTI </vt:lpstr>
      <vt:lpstr>POSSIBILITA' DI SINERGIE TRA GDL</vt:lpstr>
      <vt:lpstr>COSA RENDE FACILE IL LAVORO DEL GDL? </vt:lpstr>
      <vt:lpstr>COSA OSTACOLA / RENDE COMPLESSO IL LAVORO DEL GDL? </vt:lpstr>
      <vt:lpstr>AZIONI DA IMPLEMENTARE PER MIGLIORARE IL LAVORO DEL GDL?</vt:lpstr>
      <vt:lpstr>INVITERESTI COLLEGHI/COLLEGHE A PARTECIPARE AL TUO GDL?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 IRSA-CNR</dc:creator>
  <cp:lastModifiedBy>Giorgia Ghergo</cp:lastModifiedBy>
  <cp:revision>16</cp:revision>
  <dcterms:created xsi:type="dcterms:W3CDTF">2025-05-15T12:12:30Z</dcterms:created>
  <dcterms:modified xsi:type="dcterms:W3CDTF">2025-06-13T09:18:50Z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0x010100FDCA86A2A0007343A42BC1DE5AD857F2</vt:lpwstr>
  </property>
</Properties>
</file>